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60" r:id="rId3"/>
    <p:sldId id="258" r:id="rId4"/>
    <p:sldId id="262" r:id="rId5"/>
    <p:sldId id="272" r:id="rId6"/>
    <p:sldId id="275" r:id="rId7"/>
    <p:sldId id="269" r:id="rId8"/>
    <p:sldId id="270" r:id="rId9"/>
    <p:sldId id="263" r:id="rId10"/>
    <p:sldId id="259" r:id="rId11"/>
    <p:sldId id="268" r:id="rId12"/>
    <p:sldId id="257" r:id="rId13"/>
    <p:sldId id="261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6D8"/>
    <a:srgbClr val="4F79FF"/>
    <a:srgbClr val="A1D6E2"/>
    <a:srgbClr val="F1F1F2"/>
    <a:srgbClr val="199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7" y="50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>
                <a:solidFill>
                  <a:schemeClr val="tx1"/>
                </a:solidFill>
              </a:rPr>
              <a:t>Food Waste in Canada</a:t>
            </a:r>
            <a:endParaRPr lang="zh-CN" altLang="en-US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4558981299212599"/>
          <c:y val="0.1312499919260585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59375E-2"/>
          <c:y val="9.7656120961114604E-2"/>
          <c:w val="0.84062499999999996"/>
          <c:h val="0.82343775692435062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7A7-425B-B846-F0E730F27A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7A7-425B-B846-F0E730F27A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A7-425B-B846-F0E730F27A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7A7-425B-B846-F0E730F27AD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A7-425B-B846-F0E730F27ADE}"/>
              </c:ext>
            </c:extLst>
          </c:dPt>
          <c:dLbls>
            <c:dLbl>
              <c:idx val="0"/>
              <c:layout>
                <c:manualLayout>
                  <c:x val="-9.5837229330708665E-3"/>
                  <c:y val="2.0377520892130851E-2"/>
                </c:manualLayout>
              </c:layout>
              <c:tx>
                <c:rich>
                  <a:bodyPr/>
                  <a:lstStyle/>
                  <a:p>
                    <a:fld id="{7E9FB257-D30F-499E-A144-680FFAF8AB34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7A7-425B-B846-F0E730F27AD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A7-425B-B846-F0E730F27ADE}"/>
                </c:ext>
              </c:extLst>
            </c:dLbl>
            <c:dLbl>
              <c:idx val="2"/>
              <c:layout>
                <c:manualLayout>
                  <c:x val="-9.0676673228346459E-3"/>
                  <c:y val="-3.9507871585391756E-3"/>
                </c:manualLayout>
              </c:layout>
              <c:tx>
                <c:rich>
                  <a:bodyPr/>
                  <a:lstStyle/>
                  <a:p>
                    <a:r>
                      <a:rPr lang="en-US" altLang="zh-CN"/>
                      <a:t>1/3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A7-425B-B846-F0E730F27ADE}"/>
                </c:ext>
              </c:extLst>
            </c:dLbl>
            <c:dLbl>
              <c:idx val="3"/>
              <c:layout>
                <c:manualLayout>
                  <c:x val="-4.627153051181114E-2"/>
                  <c:y val="-0.13986428765598624"/>
                </c:manualLayout>
              </c:layout>
              <c:tx>
                <c:rich>
                  <a:bodyPr/>
                  <a:lstStyle/>
                  <a:p>
                    <a:r>
                      <a:rPr lang="en-US" altLang="zh-CN"/>
                      <a:t>2/3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7A7-425B-B846-F0E730F27ADE}"/>
                </c:ext>
              </c:extLst>
            </c:dLbl>
            <c:dLbl>
              <c:idx val="4"/>
              <c:layout>
                <c:manualLayout>
                  <c:x val="1.79183070866136E-3"/>
                  <c:y val="-0.10852872117810525"/>
                </c:manualLayout>
              </c:layout>
              <c:tx>
                <c:rich>
                  <a:bodyPr/>
                  <a:lstStyle/>
                  <a:p>
                    <a:r>
                      <a:rPr lang="en-US" altLang="zh-CN"/>
                      <a:t>58%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A7-425B-B846-F0E730F27A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</c:v>
                </c:pt>
                <c:pt idx="1">
                  <c:v>0</c:v>
                </c:pt>
                <c:pt idx="2">
                  <c:v>20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A7-425B-B846-F0E730F27A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svg"/><Relationship Id="rId1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30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36.svg"/><Relationship Id="rId1" Type="http://schemas.openxmlformats.org/officeDocument/2006/relationships/image" Target="../media/image45.png"/><Relationship Id="rId6" Type="http://schemas.openxmlformats.org/officeDocument/2006/relationships/image" Target="../media/image40.svg"/><Relationship Id="rId5" Type="http://schemas.openxmlformats.org/officeDocument/2006/relationships/image" Target="../media/image47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B09FF3-2C5C-4380-A2CE-8CD4B6C332A6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19A64F4-FDA4-4178-A4F6-48EAB435A729}">
      <dgm:prSet phldrT="[文本]" custT="1"/>
      <dgm:spPr/>
      <dgm:t>
        <a:bodyPr/>
        <a:lstStyle/>
        <a:p>
          <a:r>
            <a:rPr lang="en-US" altLang="zh-CN" sz="2400"/>
            <a:t>Provide</a:t>
          </a:r>
          <a:endParaRPr lang="zh-CN" altLang="en-US" sz="2400"/>
        </a:p>
      </dgm:t>
    </dgm:pt>
    <dgm:pt modelId="{9C064938-13FA-4A28-844F-1D02A839343C}" type="parTrans" cxnId="{A3192326-72FE-4642-B895-A286F4E44456}">
      <dgm:prSet/>
      <dgm:spPr/>
      <dgm:t>
        <a:bodyPr/>
        <a:lstStyle/>
        <a:p>
          <a:endParaRPr lang="zh-CN" altLang="en-US"/>
        </a:p>
      </dgm:t>
    </dgm:pt>
    <dgm:pt modelId="{A0910972-0E41-4418-9779-7E34F8BB4F5F}" type="sibTrans" cxnId="{A3192326-72FE-4642-B895-A286F4E44456}">
      <dgm:prSet/>
      <dgm:spPr/>
      <dgm:t>
        <a:bodyPr/>
        <a:lstStyle/>
        <a:p>
          <a:endParaRPr lang="zh-CN" altLang="en-US"/>
        </a:p>
      </dgm:t>
    </dgm:pt>
    <dgm:pt modelId="{83AFE5DA-13A7-444F-BB50-82A0A8BB6FA4}">
      <dgm:prSet phldrT="[文本]"/>
      <dgm:spPr/>
      <dgm:t>
        <a:bodyPr/>
        <a:lstStyle/>
        <a:p>
          <a:pPr rtl="0"/>
          <a:r>
            <a:rPr lang="en-US" altLang="zh-CN" dirty="0">
              <a:solidFill>
                <a:schemeClr val="tx2"/>
              </a:solidFill>
              <a:latin typeface="+mn-lt"/>
            </a:rPr>
            <a:t>Information of Food Packaging</a:t>
          </a:r>
          <a:endParaRPr lang="zh-CN" altLang="en-US" dirty="0">
            <a:solidFill>
              <a:schemeClr val="tx2"/>
            </a:solidFill>
            <a:latin typeface="+mn-lt"/>
          </a:endParaRPr>
        </a:p>
      </dgm:t>
    </dgm:pt>
    <dgm:pt modelId="{88EA4578-77D0-464A-86B2-F883CA702083}" type="parTrans" cxnId="{FDEC4B99-551F-46C3-A232-091C07215F01}">
      <dgm:prSet/>
      <dgm:spPr/>
      <dgm:t>
        <a:bodyPr/>
        <a:lstStyle/>
        <a:p>
          <a:endParaRPr lang="zh-CN" altLang="en-US"/>
        </a:p>
      </dgm:t>
    </dgm:pt>
    <dgm:pt modelId="{929FD54C-ED13-490F-9632-6F319A03AC7A}" type="sibTrans" cxnId="{FDEC4B99-551F-46C3-A232-091C07215F01}">
      <dgm:prSet/>
      <dgm:spPr/>
      <dgm:t>
        <a:bodyPr/>
        <a:lstStyle/>
        <a:p>
          <a:endParaRPr lang="zh-CN" altLang="en-US"/>
        </a:p>
      </dgm:t>
    </dgm:pt>
    <dgm:pt modelId="{9CA9FB95-6693-4A2A-BFD1-2F71B09EDC32}">
      <dgm:prSet phldrT="[文本]"/>
      <dgm:spPr/>
      <dgm:t>
        <a:bodyPr/>
        <a:lstStyle/>
        <a:p>
          <a:pPr rtl="0"/>
          <a:r>
            <a:rPr lang="en-US" altLang="zh-CN" dirty="0">
              <a:solidFill>
                <a:schemeClr val="tx2"/>
              </a:solidFill>
              <a:latin typeface="+mn-lt"/>
            </a:rPr>
            <a:t>List of Items</a:t>
          </a:r>
          <a:endParaRPr lang="zh-CN" altLang="en-US" dirty="0">
            <a:solidFill>
              <a:schemeClr val="tx2"/>
            </a:solidFill>
            <a:latin typeface="+mn-lt"/>
          </a:endParaRPr>
        </a:p>
      </dgm:t>
    </dgm:pt>
    <dgm:pt modelId="{3B50F3FE-C007-4921-87A4-9E1D4A07A33A}" type="parTrans" cxnId="{32770C74-C4C5-4437-82C2-58A17F297AB8}">
      <dgm:prSet/>
      <dgm:spPr/>
      <dgm:t>
        <a:bodyPr/>
        <a:lstStyle/>
        <a:p>
          <a:endParaRPr lang="zh-CN" altLang="en-US"/>
        </a:p>
      </dgm:t>
    </dgm:pt>
    <dgm:pt modelId="{378660BD-E612-44B9-92B4-CCE8ECACC929}" type="sibTrans" cxnId="{32770C74-C4C5-4437-82C2-58A17F297AB8}">
      <dgm:prSet/>
      <dgm:spPr/>
      <dgm:t>
        <a:bodyPr/>
        <a:lstStyle/>
        <a:p>
          <a:endParaRPr lang="zh-CN" altLang="en-US"/>
        </a:p>
      </dgm:t>
    </dgm:pt>
    <dgm:pt modelId="{75226053-3028-49E1-942F-227CCAF6442A}">
      <dgm:prSet phldrT="[文本]" custT="1"/>
      <dgm:spPr/>
      <dgm:t>
        <a:bodyPr/>
        <a:lstStyle/>
        <a:p>
          <a:r>
            <a:rPr lang="en-US" altLang="zh-CN" sz="2000"/>
            <a:t>Motivate</a:t>
          </a:r>
          <a:endParaRPr lang="zh-CN" altLang="en-US" sz="2000"/>
        </a:p>
      </dgm:t>
    </dgm:pt>
    <dgm:pt modelId="{EB3F6289-6607-4B3C-944D-97255C0C6981}" type="parTrans" cxnId="{90B82C25-2DD6-414B-AB90-D86F9F1BAD26}">
      <dgm:prSet/>
      <dgm:spPr/>
      <dgm:t>
        <a:bodyPr/>
        <a:lstStyle/>
        <a:p>
          <a:endParaRPr lang="zh-CN" altLang="en-US"/>
        </a:p>
      </dgm:t>
    </dgm:pt>
    <dgm:pt modelId="{8BEC1709-7B95-4086-8894-F995E459EE8E}" type="sibTrans" cxnId="{90B82C25-2DD6-414B-AB90-D86F9F1BAD26}">
      <dgm:prSet/>
      <dgm:spPr/>
      <dgm:t>
        <a:bodyPr/>
        <a:lstStyle/>
        <a:p>
          <a:endParaRPr lang="zh-CN" altLang="en-US"/>
        </a:p>
      </dgm:t>
    </dgm:pt>
    <dgm:pt modelId="{9E5CA92E-6C4A-42C6-8C46-282F4FCCF35E}">
      <dgm:prSet phldrT="[文本]"/>
      <dgm:spPr/>
      <dgm:t>
        <a:bodyPr/>
        <a:lstStyle/>
        <a:p>
          <a:r>
            <a:rPr lang="en-US" altLang="zh-CN" dirty="0">
              <a:solidFill>
                <a:schemeClr val="tx2"/>
              </a:solidFill>
            </a:rPr>
            <a:t>Reward System</a:t>
          </a:r>
          <a:endParaRPr lang="zh-CN" altLang="en-US" dirty="0">
            <a:solidFill>
              <a:schemeClr val="tx2"/>
            </a:solidFill>
          </a:endParaRPr>
        </a:p>
      </dgm:t>
    </dgm:pt>
    <dgm:pt modelId="{28B33334-47E9-450F-8D09-BD8F1489AD82}" type="parTrans" cxnId="{47ED030C-CD31-4C7C-93B9-81E818F872AA}">
      <dgm:prSet/>
      <dgm:spPr/>
      <dgm:t>
        <a:bodyPr/>
        <a:lstStyle/>
        <a:p>
          <a:endParaRPr lang="zh-CN" altLang="en-US"/>
        </a:p>
      </dgm:t>
    </dgm:pt>
    <dgm:pt modelId="{F66EDB28-7205-410B-BA2F-209D8819A7C3}" type="sibTrans" cxnId="{47ED030C-CD31-4C7C-93B9-81E818F872AA}">
      <dgm:prSet/>
      <dgm:spPr/>
      <dgm:t>
        <a:bodyPr/>
        <a:lstStyle/>
        <a:p>
          <a:endParaRPr lang="zh-CN" altLang="en-US"/>
        </a:p>
      </dgm:t>
    </dgm:pt>
    <dgm:pt modelId="{27677865-0EA7-4F33-B692-6513672BDB84}">
      <dgm:prSet phldrT="[文本]"/>
      <dgm:spPr/>
      <dgm:t>
        <a:bodyPr/>
        <a:lstStyle/>
        <a:p>
          <a:r>
            <a:rPr lang="en-US" altLang="zh-CN">
              <a:solidFill>
                <a:schemeClr val="tx2"/>
              </a:solidFill>
            </a:rPr>
            <a:t>Save Money</a:t>
          </a:r>
          <a:endParaRPr lang="zh-CN" altLang="en-US">
            <a:solidFill>
              <a:schemeClr val="tx2"/>
            </a:solidFill>
          </a:endParaRPr>
        </a:p>
      </dgm:t>
    </dgm:pt>
    <dgm:pt modelId="{0FAB1272-8F67-4B19-B4A8-927A8CB8D381}" type="parTrans" cxnId="{376FC7FB-6E9C-4872-B024-43165B9E3147}">
      <dgm:prSet/>
      <dgm:spPr/>
      <dgm:t>
        <a:bodyPr/>
        <a:lstStyle/>
        <a:p>
          <a:endParaRPr lang="zh-CN" altLang="en-US"/>
        </a:p>
      </dgm:t>
    </dgm:pt>
    <dgm:pt modelId="{CA970375-1364-467F-BD0E-209E23BD5942}" type="sibTrans" cxnId="{376FC7FB-6E9C-4872-B024-43165B9E3147}">
      <dgm:prSet/>
      <dgm:spPr/>
      <dgm:t>
        <a:bodyPr/>
        <a:lstStyle/>
        <a:p>
          <a:endParaRPr lang="zh-CN" altLang="en-US"/>
        </a:p>
      </dgm:t>
    </dgm:pt>
    <dgm:pt modelId="{7BDDBDBF-FCB9-4C77-AEA3-8301BE690CCB}">
      <dgm:prSet phldrT="[文本]" custT="1"/>
      <dgm:spPr/>
      <dgm:t>
        <a:bodyPr/>
        <a:lstStyle/>
        <a:p>
          <a:r>
            <a:rPr lang="en-US" altLang="zh-CN" sz="2400"/>
            <a:t>Reduce</a:t>
          </a:r>
          <a:endParaRPr lang="zh-CN" altLang="en-US" sz="2400"/>
        </a:p>
      </dgm:t>
    </dgm:pt>
    <dgm:pt modelId="{EB0F75B9-6BB5-440D-9CB3-3DA413167676}" type="parTrans" cxnId="{BBB43E34-73D5-4FFF-AB15-3A37D2C1C5B9}">
      <dgm:prSet/>
      <dgm:spPr/>
      <dgm:t>
        <a:bodyPr/>
        <a:lstStyle/>
        <a:p>
          <a:endParaRPr lang="zh-CN" altLang="en-US"/>
        </a:p>
      </dgm:t>
    </dgm:pt>
    <dgm:pt modelId="{B769CCF8-447B-4FE7-938E-226C92FBD954}" type="sibTrans" cxnId="{BBB43E34-73D5-4FFF-AB15-3A37D2C1C5B9}">
      <dgm:prSet/>
      <dgm:spPr/>
      <dgm:t>
        <a:bodyPr/>
        <a:lstStyle/>
        <a:p>
          <a:endParaRPr lang="zh-CN" altLang="en-US"/>
        </a:p>
      </dgm:t>
    </dgm:pt>
    <dgm:pt modelId="{DAB85FDF-AED1-40AA-AF35-3BE8D4266752}">
      <dgm:prSet phldrT="[文本]"/>
      <dgm:spPr/>
      <dgm:t>
        <a:bodyPr/>
        <a:lstStyle/>
        <a:p>
          <a:r>
            <a:rPr lang="en-US" altLang="zh-CN" dirty="0">
              <a:solidFill>
                <a:schemeClr val="tx2"/>
              </a:solidFill>
            </a:rPr>
            <a:t>Food Waste</a:t>
          </a:r>
          <a:endParaRPr lang="zh-CN" altLang="en-US" dirty="0">
            <a:solidFill>
              <a:schemeClr val="tx2"/>
            </a:solidFill>
          </a:endParaRPr>
        </a:p>
      </dgm:t>
    </dgm:pt>
    <dgm:pt modelId="{2C9FFA8E-174B-4A3E-ABB5-3D3AC06A0EF4}" type="parTrans" cxnId="{04E267C2-AA50-4E33-B729-5F97C9E5A8BB}">
      <dgm:prSet/>
      <dgm:spPr/>
      <dgm:t>
        <a:bodyPr/>
        <a:lstStyle/>
        <a:p>
          <a:endParaRPr lang="zh-CN" altLang="en-US"/>
        </a:p>
      </dgm:t>
    </dgm:pt>
    <dgm:pt modelId="{570B286C-36F9-453D-8A9A-48F9F4787939}" type="sibTrans" cxnId="{04E267C2-AA50-4E33-B729-5F97C9E5A8BB}">
      <dgm:prSet/>
      <dgm:spPr/>
      <dgm:t>
        <a:bodyPr/>
        <a:lstStyle/>
        <a:p>
          <a:endParaRPr lang="zh-CN" altLang="en-US"/>
        </a:p>
      </dgm:t>
    </dgm:pt>
    <dgm:pt modelId="{1EDE7D72-27FB-460B-A05E-E4FA2E645976}">
      <dgm:prSet phldrT="[文本]"/>
      <dgm:spPr/>
      <dgm:t>
        <a:bodyPr/>
        <a:lstStyle/>
        <a:p>
          <a:r>
            <a:rPr lang="en-US" altLang="zh-CN" dirty="0">
              <a:solidFill>
                <a:schemeClr val="tx2"/>
              </a:solidFill>
            </a:rPr>
            <a:t>Packaging Waste</a:t>
          </a:r>
          <a:endParaRPr lang="zh-CN" altLang="en-US" dirty="0">
            <a:solidFill>
              <a:schemeClr val="tx2"/>
            </a:solidFill>
          </a:endParaRPr>
        </a:p>
      </dgm:t>
    </dgm:pt>
    <dgm:pt modelId="{974F7651-42DB-4072-A2D6-C92A2BA603ED}" type="parTrans" cxnId="{A5AEE98B-90ED-4CE4-8346-B1750D0466E4}">
      <dgm:prSet/>
      <dgm:spPr/>
      <dgm:t>
        <a:bodyPr/>
        <a:lstStyle/>
        <a:p>
          <a:endParaRPr lang="zh-CN" altLang="en-US"/>
        </a:p>
      </dgm:t>
    </dgm:pt>
    <dgm:pt modelId="{25778240-D498-48E8-B47A-0DE124880234}" type="sibTrans" cxnId="{A5AEE98B-90ED-4CE4-8346-B1750D0466E4}">
      <dgm:prSet/>
      <dgm:spPr/>
      <dgm:t>
        <a:bodyPr/>
        <a:lstStyle/>
        <a:p>
          <a:endParaRPr lang="zh-CN" altLang="en-US"/>
        </a:p>
      </dgm:t>
    </dgm:pt>
    <dgm:pt modelId="{94A669D1-C7A2-4899-8CCA-165088B69F92}" type="pres">
      <dgm:prSet presAssocID="{90B09FF3-2C5C-4380-A2CE-8CD4B6C332A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19A8199-35C9-45CC-A4B1-1C1E52F85DA5}" type="pres">
      <dgm:prSet presAssocID="{219A64F4-FDA4-4178-A4F6-48EAB435A729}" presName="horFlow" presStyleCnt="0"/>
      <dgm:spPr/>
    </dgm:pt>
    <dgm:pt modelId="{0745772F-B100-4EE8-99A5-20F2741420BA}" type="pres">
      <dgm:prSet presAssocID="{219A64F4-FDA4-4178-A4F6-48EAB435A729}" presName="bigChev" presStyleLbl="node1" presStyleIdx="0" presStyleCnt="3"/>
      <dgm:spPr/>
    </dgm:pt>
    <dgm:pt modelId="{45C1488C-82F1-4A91-9111-61F1728C8DC9}" type="pres">
      <dgm:prSet presAssocID="{88EA4578-77D0-464A-86B2-F883CA702083}" presName="parTrans" presStyleCnt="0"/>
      <dgm:spPr/>
    </dgm:pt>
    <dgm:pt modelId="{3E540DB5-7CB4-44C8-B785-AB4F9BECEBD1}" type="pres">
      <dgm:prSet presAssocID="{83AFE5DA-13A7-444F-BB50-82A0A8BB6FA4}" presName="node" presStyleLbl="alignAccFollowNode1" presStyleIdx="0" presStyleCnt="6">
        <dgm:presLayoutVars>
          <dgm:bulletEnabled val="1"/>
        </dgm:presLayoutVars>
      </dgm:prSet>
      <dgm:spPr/>
    </dgm:pt>
    <dgm:pt modelId="{984DBC37-1631-4066-ABF9-7809C8B77653}" type="pres">
      <dgm:prSet presAssocID="{929FD54C-ED13-490F-9632-6F319A03AC7A}" presName="sibTrans" presStyleCnt="0"/>
      <dgm:spPr/>
    </dgm:pt>
    <dgm:pt modelId="{21BEF4AB-C572-4E13-B187-547187D893F5}" type="pres">
      <dgm:prSet presAssocID="{9CA9FB95-6693-4A2A-BFD1-2F71B09EDC32}" presName="node" presStyleLbl="alignAccFollowNode1" presStyleIdx="1" presStyleCnt="6">
        <dgm:presLayoutVars>
          <dgm:bulletEnabled val="1"/>
        </dgm:presLayoutVars>
      </dgm:prSet>
      <dgm:spPr/>
    </dgm:pt>
    <dgm:pt modelId="{A46EB917-FBAB-4F85-8F66-60FD15215E25}" type="pres">
      <dgm:prSet presAssocID="{219A64F4-FDA4-4178-A4F6-48EAB435A729}" presName="vSp" presStyleCnt="0"/>
      <dgm:spPr/>
    </dgm:pt>
    <dgm:pt modelId="{69AEAAB1-DF85-4B79-9E1E-65885E3558B5}" type="pres">
      <dgm:prSet presAssocID="{75226053-3028-49E1-942F-227CCAF6442A}" presName="horFlow" presStyleCnt="0"/>
      <dgm:spPr/>
    </dgm:pt>
    <dgm:pt modelId="{0D0430AA-1B5E-4C4D-9EC1-43FAC6A3E1E6}" type="pres">
      <dgm:prSet presAssocID="{75226053-3028-49E1-942F-227CCAF6442A}" presName="bigChev" presStyleLbl="node1" presStyleIdx="1" presStyleCnt="3"/>
      <dgm:spPr/>
    </dgm:pt>
    <dgm:pt modelId="{E6CC90FB-76D0-4179-ABE4-E4E02B06EBFD}" type="pres">
      <dgm:prSet presAssocID="{28B33334-47E9-450F-8D09-BD8F1489AD82}" presName="parTrans" presStyleCnt="0"/>
      <dgm:spPr/>
    </dgm:pt>
    <dgm:pt modelId="{D4B52238-4344-4C70-BCA7-3BFD631038E3}" type="pres">
      <dgm:prSet presAssocID="{9E5CA92E-6C4A-42C6-8C46-282F4FCCF35E}" presName="node" presStyleLbl="alignAccFollowNode1" presStyleIdx="2" presStyleCnt="6">
        <dgm:presLayoutVars>
          <dgm:bulletEnabled val="1"/>
        </dgm:presLayoutVars>
      </dgm:prSet>
      <dgm:spPr/>
    </dgm:pt>
    <dgm:pt modelId="{D4E54562-D651-4277-97C5-62F68D10D800}" type="pres">
      <dgm:prSet presAssocID="{F66EDB28-7205-410B-BA2F-209D8819A7C3}" presName="sibTrans" presStyleCnt="0"/>
      <dgm:spPr/>
    </dgm:pt>
    <dgm:pt modelId="{4AD9F9CD-FFAD-4C10-847F-E20134FC58F2}" type="pres">
      <dgm:prSet presAssocID="{27677865-0EA7-4F33-B692-6513672BDB84}" presName="node" presStyleLbl="alignAccFollowNode1" presStyleIdx="3" presStyleCnt="6">
        <dgm:presLayoutVars>
          <dgm:bulletEnabled val="1"/>
        </dgm:presLayoutVars>
      </dgm:prSet>
      <dgm:spPr/>
    </dgm:pt>
    <dgm:pt modelId="{40B87A13-21DD-4DD4-AEFE-45A90DB40D7E}" type="pres">
      <dgm:prSet presAssocID="{75226053-3028-49E1-942F-227CCAF6442A}" presName="vSp" presStyleCnt="0"/>
      <dgm:spPr/>
    </dgm:pt>
    <dgm:pt modelId="{F8C11649-7776-435E-91A0-0D8D5C0AF456}" type="pres">
      <dgm:prSet presAssocID="{7BDDBDBF-FCB9-4C77-AEA3-8301BE690CCB}" presName="horFlow" presStyleCnt="0"/>
      <dgm:spPr/>
    </dgm:pt>
    <dgm:pt modelId="{67D28F72-F16C-475C-9ED4-33EC567FF9CA}" type="pres">
      <dgm:prSet presAssocID="{7BDDBDBF-FCB9-4C77-AEA3-8301BE690CCB}" presName="bigChev" presStyleLbl="node1" presStyleIdx="2" presStyleCnt="3"/>
      <dgm:spPr/>
    </dgm:pt>
    <dgm:pt modelId="{35319D0B-8744-4B0A-BB3A-B286F67ACDD5}" type="pres">
      <dgm:prSet presAssocID="{2C9FFA8E-174B-4A3E-ABB5-3D3AC06A0EF4}" presName="parTrans" presStyleCnt="0"/>
      <dgm:spPr/>
    </dgm:pt>
    <dgm:pt modelId="{DE7C5200-A0B6-4C58-B975-3142F237DDDA}" type="pres">
      <dgm:prSet presAssocID="{DAB85FDF-AED1-40AA-AF35-3BE8D4266752}" presName="node" presStyleLbl="alignAccFollowNode1" presStyleIdx="4" presStyleCnt="6">
        <dgm:presLayoutVars>
          <dgm:bulletEnabled val="1"/>
        </dgm:presLayoutVars>
      </dgm:prSet>
      <dgm:spPr/>
    </dgm:pt>
    <dgm:pt modelId="{5E6302E5-A288-4BE8-AD0A-085E459E9F7B}" type="pres">
      <dgm:prSet presAssocID="{570B286C-36F9-453D-8A9A-48F9F4787939}" presName="sibTrans" presStyleCnt="0"/>
      <dgm:spPr/>
    </dgm:pt>
    <dgm:pt modelId="{5571333F-232C-48F5-8519-0110541523B9}" type="pres">
      <dgm:prSet presAssocID="{1EDE7D72-27FB-460B-A05E-E4FA2E645976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945B0908-D06F-41B1-90B7-16F89E53F21D}" type="presOf" srcId="{7BDDBDBF-FCB9-4C77-AEA3-8301BE690CCB}" destId="{67D28F72-F16C-475C-9ED4-33EC567FF9CA}" srcOrd="0" destOrd="0" presId="urn:microsoft.com/office/officeart/2005/8/layout/lProcess3"/>
    <dgm:cxn modelId="{47ED030C-CD31-4C7C-93B9-81E818F872AA}" srcId="{75226053-3028-49E1-942F-227CCAF6442A}" destId="{9E5CA92E-6C4A-42C6-8C46-282F4FCCF35E}" srcOrd="0" destOrd="0" parTransId="{28B33334-47E9-450F-8D09-BD8F1489AD82}" sibTransId="{F66EDB28-7205-410B-BA2F-209D8819A7C3}"/>
    <dgm:cxn modelId="{90B82C25-2DD6-414B-AB90-D86F9F1BAD26}" srcId="{90B09FF3-2C5C-4380-A2CE-8CD4B6C332A6}" destId="{75226053-3028-49E1-942F-227CCAF6442A}" srcOrd="1" destOrd="0" parTransId="{EB3F6289-6607-4B3C-944D-97255C0C6981}" sibTransId="{8BEC1709-7B95-4086-8894-F995E459EE8E}"/>
    <dgm:cxn modelId="{A3192326-72FE-4642-B895-A286F4E44456}" srcId="{90B09FF3-2C5C-4380-A2CE-8CD4B6C332A6}" destId="{219A64F4-FDA4-4178-A4F6-48EAB435A729}" srcOrd="0" destOrd="0" parTransId="{9C064938-13FA-4A28-844F-1D02A839343C}" sibTransId="{A0910972-0E41-4418-9779-7E34F8BB4F5F}"/>
    <dgm:cxn modelId="{3124F92D-3576-47C8-A4A6-F15919667D40}" type="presOf" srcId="{9CA9FB95-6693-4A2A-BFD1-2F71B09EDC32}" destId="{21BEF4AB-C572-4E13-B187-547187D893F5}" srcOrd="0" destOrd="0" presId="urn:microsoft.com/office/officeart/2005/8/layout/lProcess3"/>
    <dgm:cxn modelId="{0B67FA2F-D4E9-43A7-B6BE-29772D491A60}" type="presOf" srcId="{DAB85FDF-AED1-40AA-AF35-3BE8D4266752}" destId="{DE7C5200-A0B6-4C58-B975-3142F237DDDA}" srcOrd="0" destOrd="0" presId="urn:microsoft.com/office/officeart/2005/8/layout/lProcess3"/>
    <dgm:cxn modelId="{BBB43E34-73D5-4FFF-AB15-3A37D2C1C5B9}" srcId="{90B09FF3-2C5C-4380-A2CE-8CD4B6C332A6}" destId="{7BDDBDBF-FCB9-4C77-AEA3-8301BE690CCB}" srcOrd="2" destOrd="0" parTransId="{EB0F75B9-6BB5-440D-9CB3-3DA413167676}" sibTransId="{B769CCF8-447B-4FE7-938E-226C92FBD954}"/>
    <dgm:cxn modelId="{297C0838-E1E1-42A2-9656-B5EC52EADF15}" type="presOf" srcId="{90B09FF3-2C5C-4380-A2CE-8CD4B6C332A6}" destId="{94A669D1-C7A2-4899-8CCA-165088B69F92}" srcOrd="0" destOrd="0" presId="urn:microsoft.com/office/officeart/2005/8/layout/lProcess3"/>
    <dgm:cxn modelId="{0DAAC366-3092-40A2-9176-8F1A67F12640}" type="presOf" srcId="{27677865-0EA7-4F33-B692-6513672BDB84}" destId="{4AD9F9CD-FFAD-4C10-847F-E20134FC58F2}" srcOrd="0" destOrd="0" presId="urn:microsoft.com/office/officeart/2005/8/layout/lProcess3"/>
    <dgm:cxn modelId="{A7035C6A-36B8-4821-A67B-AA6863CE3326}" type="presOf" srcId="{75226053-3028-49E1-942F-227CCAF6442A}" destId="{0D0430AA-1B5E-4C4D-9EC1-43FAC6A3E1E6}" srcOrd="0" destOrd="0" presId="urn:microsoft.com/office/officeart/2005/8/layout/lProcess3"/>
    <dgm:cxn modelId="{32770C74-C4C5-4437-82C2-58A17F297AB8}" srcId="{219A64F4-FDA4-4178-A4F6-48EAB435A729}" destId="{9CA9FB95-6693-4A2A-BFD1-2F71B09EDC32}" srcOrd="1" destOrd="0" parTransId="{3B50F3FE-C007-4921-87A4-9E1D4A07A33A}" sibTransId="{378660BD-E612-44B9-92B4-CCE8ECACC929}"/>
    <dgm:cxn modelId="{A5AEE98B-90ED-4CE4-8346-B1750D0466E4}" srcId="{7BDDBDBF-FCB9-4C77-AEA3-8301BE690CCB}" destId="{1EDE7D72-27FB-460B-A05E-E4FA2E645976}" srcOrd="1" destOrd="0" parTransId="{974F7651-42DB-4072-A2D6-C92A2BA603ED}" sibTransId="{25778240-D498-48E8-B47A-0DE124880234}"/>
    <dgm:cxn modelId="{B250138D-5BA0-48CB-BAA1-420B9F387F6A}" type="presOf" srcId="{1EDE7D72-27FB-460B-A05E-E4FA2E645976}" destId="{5571333F-232C-48F5-8519-0110541523B9}" srcOrd="0" destOrd="0" presId="urn:microsoft.com/office/officeart/2005/8/layout/lProcess3"/>
    <dgm:cxn modelId="{FDEC4B99-551F-46C3-A232-091C07215F01}" srcId="{219A64F4-FDA4-4178-A4F6-48EAB435A729}" destId="{83AFE5DA-13A7-444F-BB50-82A0A8BB6FA4}" srcOrd="0" destOrd="0" parTransId="{88EA4578-77D0-464A-86B2-F883CA702083}" sibTransId="{929FD54C-ED13-490F-9632-6F319A03AC7A}"/>
    <dgm:cxn modelId="{AEEFE09D-9463-44B9-BD90-B791F1F2D678}" type="presOf" srcId="{219A64F4-FDA4-4178-A4F6-48EAB435A729}" destId="{0745772F-B100-4EE8-99A5-20F2741420BA}" srcOrd="0" destOrd="0" presId="urn:microsoft.com/office/officeart/2005/8/layout/lProcess3"/>
    <dgm:cxn modelId="{0C17A6BF-EE4E-41AE-A973-43D0C395BB9A}" type="presOf" srcId="{9E5CA92E-6C4A-42C6-8C46-282F4FCCF35E}" destId="{D4B52238-4344-4C70-BCA7-3BFD631038E3}" srcOrd="0" destOrd="0" presId="urn:microsoft.com/office/officeart/2005/8/layout/lProcess3"/>
    <dgm:cxn modelId="{04E267C2-AA50-4E33-B729-5F97C9E5A8BB}" srcId="{7BDDBDBF-FCB9-4C77-AEA3-8301BE690CCB}" destId="{DAB85FDF-AED1-40AA-AF35-3BE8D4266752}" srcOrd="0" destOrd="0" parTransId="{2C9FFA8E-174B-4A3E-ABB5-3D3AC06A0EF4}" sibTransId="{570B286C-36F9-453D-8A9A-48F9F4787939}"/>
    <dgm:cxn modelId="{9DDF0DC7-BFAE-4CC2-9051-EA327EFF0022}" type="presOf" srcId="{83AFE5DA-13A7-444F-BB50-82A0A8BB6FA4}" destId="{3E540DB5-7CB4-44C8-B785-AB4F9BECEBD1}" srcOrd="0" destOrd="0" presId="urn:microsoft.com/office/officeart/2005/8/layout/lProcess3"/>
    <dgm:cxn modelId="{376FC7FB-6E9C-4872-B024-43165B9E3147}" srcId="{75226053-3028-49E1-942F-227CCAF6442A}" destId="{27677865-0EA7-4F33-B692-6513672BDB84}" srcOrd="1" destOrd="0" parTransId="{0FAB1272-8F67-4B19-B4A8-927A8CB8D381}" sibTransId="{CA970375-1364-467F-BD0E-209E23BD5942}"/>
    <dgm:cxn modelId="{3E70FEA3-F809-4CC0-9F38-CA7DCE464293}" type="presParOf" srcId="{94A669D1-C7A2-4899-8CCA-165088B69F92}" destId="{719A8199-35C9-45CC-A4B1-1C1E52F85DA5}" srcOrd="0" destOrd="0" presId="urn:microsoft.com/office/officeart/2005/8/layout/lProcess3"/>
    <dgm:cxn modelId="{9A10365E-D667-4943-B7AA-66A6BA8C4966}" type="presParOf" srcId="{719A8199-35C9-45CC-A4B1-1C1E52F85DA5}" destId="{0745772F-B100-4EE8-99A5-20F2741420BA}" srcOrd="0" destOrd="0" presId="urn:microsoft.com/office/officeart/2005/8/layout/lProcess3"/>
    <dgm:cxn modelId="{19FA2E80-6887-460F-B799-54CF3949362D}" type="presParOf" srcId="{719A8199-35C9-45CC-A4B1-1C1E52F85DA5}" destId="{45C1488C-82F1-4A91-9111-61F1728C8DC9}" srcOrd="1" destOrd="0" presId="urn:microsoft.com/office/officeart/2005/8/layout/lProcess3"/>
    <dgm:cxn modelId="{7920E896-EE97-42C1-8F84-8BCD234A8F5E}" type="presParOf" srcId="{719A8199-35C9-45CC-A4B1-1C1E52F85DA5}" destId="{3E540DB5-7CB4-44C8-B785-AB4F9BECEBD1}" srcOrd="2" destOrd="0" presId="urn:microsoft.com/office/officeart/2005/8/layout/lProcess3"/>
    <dgm:cxn modelId="{F42114C7-F289-49E5-8462-C1B75A993827}" type="presParOf" srcId="{719A8199-35C9-45CC-A4B1-1C1E52F85DA5}" destId="{984DBC37-1631-4066-ABF9-7809C8B77653}" srcOrd="3" destOrd="0" presId="urn:microsoft.com/office/officeart/2005/8/layout/lProcess3"/>
    <dgm:cxn modelId="{0F122BEF-FA05-4A7E-A657-30FEA1E2203A}" type="presParOf" srcId="{719A8199-35C9-45CC-A4B1-1C1E52F85DA5}" destId="{21BEF4AB-C572-4E13-B187-547187D893F5}" srcOrd="4" destOrd="0" presId="urn:microsoft.com/office/officeart/2005/8/layout/lProcess3"/>
    <dgm:cxn modelId="{CD57D8B7-C51A-497D-B4A9-1CCEF1D42249}" type="presParOf" srcId="{94A669D1-C7A2-4899-8CCA-165088B69F92}" destId="{A46EB917-FBAB-4F85-8F66-60FD15215E25}" srcOrd="1" destOrd="0" presId="urn:microsoft.com/office/officeart/2005/8/layout/lProcess3"/>
    <dgm:cxn modelId="{5875A83A-DD98-4819-9764-0D6653486535}" type="presParOf" srcId="{94A669D1-C7A2-4899-8CCA-165088B69F92}" destId="{69AEAAB1-DF85-4B79-9E1E-65885E3558B5}" srcOrd="2" destOrd="0" presId="urn:microsoft.com/office/officeart/2005/8/layout/lProcess3"/>
    <dgm:cxn modelId="{F84FDF2C-D1B8-443E-B0C9-14D3CA98B7F5}" type="presParOf" srcId="{69AEAAB1-DF85-4B79-9E1E-65885E3558B5}" destId="{0D0430AA-1B5E-4C4D-9EC1-43FAC6A3E1E6}" srcOrd="0" destOrd="0" presId="urn:microsoft.com/office/officeart/2005/8/layout/lProcess3"/>
    <dgm:cxn modelId="{6620C9B8-83B9-49FB-8B67-46DC0D88589C}" type="presParOf" srcId="{69AEAAB1-DF85-4B79-9E1E-65885E3558B5}" destId="{E6CC90FB-76D0-4179-ABE4-E4E02B06EBFD}" srcOrd="1" destOrd="0" presId="urn:microsoft.com/office/officeart/2005/8/layout/lProcess3"/>
    <dgm:cxn modelId="{F3E6F6E7-6CAE-438B-A7A4-6D42FAF489A8}" type="presParOf" srcId="{69AEAAB1-DF85-4B79-9E1E-65885E3558B5}" destId="{D4B52238-4344-4C70-BCA7-3BFD631038E3}" srcOrd="2" destOrd="0" presId="urn:microsoft.com/office/officeart/2005/8/layout/lProcess3"/>
    <dgm:cxn modelId="{374F9F18-AA50-4F42-A660-9E031C3713A0}" type="presParOf" srcId="{69AEAAB1-DF85-4B79-9E1E-65885E3558B5}" destId="{D4E54562-D651-4277-97C5-62F68D10D800}" srcOrd="3" destOrd="0" presId="urn:microsoft.com/office/officeart/2005/8/layout/lProcess3"/>
    <dgm:cxn modelId="{680BA5D2-099F-48EC-A0CD-66D830BCA070}" type="presParOf" srcId="{69AEAAB1-DF85-4B79-9E1E-65885E3558B5}" destId="{4AD9F9CD-FFAD-4C10-847F-E20134FC58F2}" srcOrd="4" destOrd="0" presId="urn:microsoft.com/office/officeart/2005/8/layout/lProcess3"/>
    <dgm:cxn modelId="{3782D4F9-40C0-49CF-91BB-89C106CD230F}" type="presParOf" srcId="{94A669D1-C7A2-4899-8CCA-165088B69F92}" destId="{40B87A13-21DD-4DD4-AEFE-45A90DB40D7E}" srcOrd="3" destOrd="0" presId="urn:microsoft.com/office/officeart/2005/8/layout/lProcess3"/>
    <dgm:cxn modelId="{9F8F7227-FAE9-434E-9CAE-150CF49EE076}" type="presParOf" srcId="{94A669D1-C7A2-4899-8CCA-165088B69F92}" destId="{F8C11649-7776-435E-91A0-0D8D5C0AF456}" srcOrd="4" destOrd="0" presId="urn:microsoft.com/office/officeart/2005/8/layout/lProcess3"/>
    <dgm:cxn modelId="{2443013D-6854-4EB4-AF85-E8F67BA260AD}" type="presParOf" srcId="{F8C11649-7776-435E-91A0-0D8D5C0AF456}" destId="{67D28F72-F16C-475C-9ED4-33EC567FF9CA}" srcOrd="0" destOrd="0" presId="urn:microsoft.com/office/officeart/2005/8/layout/lProcess3"/>
    <dgm:cxn modelId="{AF090B71-F4A8-438B-BE90-DAA0B5A5317C}" type="presParOf" srcId="{F8C11649-7776-435E-91A0-0D8D5C0AF456}" destId="{35319D0B-8744-4B0A-BB3A-B286F67ACDD5}" srcOrd="1" destOrd="0" presId="urn:microsoft.com/office/officeart/2005/8/layout/lProcess3"/>
    <dgm:cxn modelId="{512B1ADA-3AB7-4BD6-B46B-348AC7E0C27D}" type="presParOf" srcId="{F8C11649-7776-435E-91A0-0D8D5C0AF456}" destId="{DE7C5200-A0B6-4C58-B975-3142F237DDDA}" srcOrd="2" destOrd="0" presId="urn:microsoft.com/office/officeart/2005/8/layout/lProcess3"/>
    <dgm:cxn modelId="{94813001-F7C3-43F2-9A77-BEC67B1590D6}" type="presParOf" srcId="{F8C11649-7776-435E-91A0-0D8D5C0AF456}" destId="{5E6302E5-A288-4BE8-AD0A-085E459E9F7B}" srcOrd="3" destOrd="0" presId="urn:microsoft.com/office/officeart/2005/8/layout/lProcess3"/>
    <dgm:cxn modelId="{481DEE5C-0DE7-42E8-8BF9-E8A9192244F9}" type="presParOf" srcId="{F8C11649-7776-435E-91A0-0D8D5C0AF456}" destId="{5571333F-232C-48F5-8519-0110541523B9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285EE-8664-4F38-AB29-AAFD862A28B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0298143-4811-4F02-BCB9-71F4CFDD66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Advertisements</a:t>
          </a:r>
        </a:p>
      </dgm:t>
    </dgm:pt>
    <dgm:pt modelId="{28E39919-9197-40BE-BA77-135671E55CED}" type="parTrans" cxnId="{CC4D6F04-65F0-4037-B2BB-3BC6745EBC68}">
      <dgm:prSet/>
      <dgm:spPr/>
      <dgm:t>
        <a:bodyPr/>
        <a:lstStyle/>
        <a:p>
          <a:endParaRPr lang="en-US"/>
        </a:p>
      </dgm:t>
    </dgm:pt>
    <dgm:pt modelId="{02C3D504-C324-4D2E-8E99-FF4752B63768}" type="sibTrans" cxnId="{CC4D6F04-65F0-4037-B2BB-3BC6745EBC68}">
      <dgm:prSet/>
      <dgm:spPr/>
      <dgm:t>
        <a:bodyPr/>
        <a:lstStyle/>
        <a:p>
          <a:endParaRPr lang="en-US"/>
        </a:p>
      </dgm:t>
    </dgm:pt>
    <dgm:pt modelId="{6F5D01DA-BE00-4A47-83C7-0EB0083867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Social Media</a:t>
          </a:r>
        </a:p>
      </dgm:t>
    </dgm:pt>
    <dgm:pt modelId="{AEF2D8AA-985E-4EE0-8310-8FFC8A2266D0}" type="parTrans" cxnId="{D549F84E-9B3D-4956-B5C3-F206662B52F6}">
      <dgm:prSet/>
      <dgm:spPr/>
      <dgm:t>
        <a:bodyPr/>
        <a:lstStyle/>
        <a:p>
          <a:endParaRPr lang="en-US"/>
        </a:p>
      </dgm:t>
    </dgm:pt>
    <dgm:pt modelId="{7C4AFF8A-595B-4730-8907-2D6B01FA0FC5}" type="sibTrans" cxnId="{D549F84E-9B3D-4956-B5C3-F206662B52F6}">
      <dgm:prSet/>
      <dgm:spPr/>
      <dgm:t>
        <a:bodyPr/>
        <a:lstStyle/>
        <a:p>
          <a:endParaRPr lang="en-US"/>
        </a:p>
      </dgm:t>
    </dgm:pt>
    <dgm:pt modelId="{4A257736-0753-4A7C-ACF9-751DE14D33FC}" type="pres">
      <dgm:prSet presAssocID="{282285EE-8664-4F38-AB29-AAFD862A28BC}" presName="root" presStyleCnt="0">
        <dgm:presLayoutVars>
          <dgm:dir/>
          <dgm:resizeHandles val="exact"/>
        </dgm:presLayoutVars>
      </dgm:prSet>
      <dgm:spPr/>
    </dgm:pt>
    <dgm:pt modelId="{F2FBC932-3D00-4F12-8892-C82581C43B65}" type="pres">
      <dgm:prSet presAssocID="{80298143-4811-4F02-BCB9-71F4CFDD6666}" presName="compNode" presStyleCnt="0"/>
      <dgm:spPr/>
    </dgm:pt>
    <dgm:pt modelId="{B33BDC68-4956-4206-BDCB-53AA69B931F7}" type="pres">
      <dgm:prSet presAssocID="{80298143-4811-4F02-BCB9-71F4CFDD666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A250E2BB-1E52-4994-95B1-F5B69F8B940B}" type="pres">
      <dgm:prSet presAssocID="{80298143-4811-4F02-BCB9-71F4CFDD6666}" presName="spaceRect" presStyleCnt="0"/>
      <dgm:spPr/>
    </dgm:pt>
    <dgm:pt modelId="{1BFD55E1-A46A-4EE6-8E26-18CFA308C3B4}" type="pres">
      <dgm:prSet presAssocID="{80298143-4811-4F02-BCB9-71F4CFDD6666}" presName="textRect" presStyleLbl="revTx" presStyleIdx="0" presStyleCnt="2">
        <dgm:presLayoutVars>
          <dgm:chMax val="1"/>
          <dgm:chPref val="1"/>
        </dgm:presLayoutVars>
      </dgm:prSet>
      <dgm:spPr/>
    </dgm:pt>
    <dgm:pt modelId="{5348595D-757F-42C5-AD90-FF765FC5C243}" type="pres">
      <dgm:prSet presAssocID="{02C3D504-C324-4D2E-8E99-FF4752B63768}" presName="sibTrans" presStyleCnt="0"/>
      <dgm:spPr/>
    </dgm:pt>
    <dgm:pt modelId="{C87B48E3-AB13-4B37-9D3E-0F75F9E27B78}" type="pres">
      <dgm:prSet presAssocID="{6F5D01DA-BE00-4A47-83C7-0EB008386780}" presName="compNode" presStyleCnt="0"/>
      <dgm:spPr/>
    </dgm:pt>
    <dgm:pt modelId="{34CEDEB3-22F2-4253-A1C5-01E1F47A8A09}" type="pres">
      <dgm:prSet presAssocID="{6F5D01DA-BE00-4A47-83C7-0EB00838678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53E0699-ADB6-4D3F-B81A-084FF7B09456}" type="pres">
      <dgm:prSet presAssocID="{6F5D01DA-BE00-4A47-83C7-0EB008386780}" presName="spaceRect" presStyleCnt="0"/>
      <dgm:spPr/>
    </dgm:pt>
    <dgm:pt modelId="{B6CAA2A9-53F8-4675-A3E0-3D02A293B90B}" type="pres">
      <dgm:prSet presAssocID="{6F5D01DA-BE00-4A47-83C7-0EB00838678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C4D6F04-65F0-4037-B2BB-3BC6745EBC68}" srcId="{282285EE-8664-4F38-AB29-AAFD862A28BC}" destId="{80298143-4811-4F02-BCB9-71F4CFDD6666}" srcOrd="0" destOrd="0" parTransId="{28E39919-9197-40BE-BA77-135671E55CED}" sibTransId="{02C3D504-C324-4D2E-8E99-FF4752B63768}"/>
    <dgm:cxn modelId="{B56EB946-98A9-404A-B03E-CB42B89A47CA}" type="presOf" srcId="{282285EE-8664-4F38-AB29-AAFD862A28BC}" destId="{4A257736-0753-4A7C-ACF9-751DE14D33FC}" srcOrd="0" destOrd="0" presId="urn:microsoft.com/office/officeart/2018/2/layout/IconLabelList"/>
    <dgm:cxn modelId="{D549F84E-9B3D-4956-B5C3-F206662B52F6}" srcId="{282285EE-8664-4F38-AB29-AAFD862A28BC}" destId="{6F5D01DA-BE00-4A47-83C7-0EB008386780}" srcOrd="1" destOrd="0" parTransId="{AEF2D8AA-985E-4EE0-8310-8FFC8A2266D0}" sibTransId="{7C4AFF8A-595B-4730-8907-2D6B01FA0FC5}"/>
    <dgm:cxn modelId="{FA1A53BB-5709-425F-8C26-BC5F14792CF5}" type="presOf" srcId="{80298143-4811-4F02-BCB9-71F4CFDD6666}" destId="{1BFD55E1-A46A-4EE6-8E26-18CFA308C3B4}" srcOrd="0" destOrd="0" presId="urn:microsoft.com/office/officeart/2018/2/layout/IconLabelList"/>
    <dgm:cxn modelId="{51407DEA-F2D4-42C7-B55B-095AA7A9E20D}" type="presOf" srcId="{6F5D01DA-BE00-4A47-83C7-0EB008386780}" destId="{B6CAA2A9-53F8-4675-A3E0-3D02A293B90B}" srcOrd="0" destOrd="0" presId="urn:microsoft.com/office/officeart/2018/2/layout/IconLabelList"/>
    <dgm:cxn modelId="{16466976-F17F-4A48-90F7-6560E3BCE485}" type="presParOf" srcId="{4A257736-0753-4A7C-ACF9-751DE14D33FC}" destId="{F2FBC932-3D00-4F12-8892-C82581C43B65}" srcOrd="0" destOrd="0" presId="urn:microsoft.com/office/officeart/2018/2/layout/IconLabelList"/>
    <dgm:cxn modelId="{AC0A2B3E-0F62-4368-9522-531A3CE4D01E}" type="presParOf" srcId="{F2FBC932-3D00-4F12-8892-C82581C43B65}" destId="{B33BDC68-4956-4206-BDCB-53AA69B931F7}" srcOrd="0" destOrd="0" presId="urn:microsoft.com/office/officeart/2018/2/layout/IconLabelList"/>
    <dgm:cxn modelId="{1CCABCDC-16CF-44D5-8294-F36B515D0892}" type="presParOf" srcId="{F2FBC932-3D00-4F12-8892-C82581C43B65}" destId="{A250E2BB-1E52-4994-95B1-F5B69F8B940B}" srcOrd="1" destOrd="0" presId="urn:microsoft.com/office/officeart/2018/2/layout/IconLabelList"/>
    <dgm:cxn modelId="{DEB8CE05-CE1F-4047-A41F-3613943496BE}" type="presParOf" srcId="{F2FBC932-3D00-4F12-8892-C82581C43B65}" destId="{1BFD55E1-A46A-4EE6-8E26-18CFA308C3B4}" srcOrd="2" destOrd="0" presId="urn:microsoft.com/office/officeart/2018/2/layout/IconLabelList"/>
    <dgm:cxn modelId="{9C6541EB-0445-4EBF-AF81-1D9FE9933EB4}" type="presParOf" srcId="{4A257736-0753-4A7C-ACF9-751DE14D33FC}" destId="{5348595D-757F-42C5-AD90-FF765FC5C243}" srcOrd="1" destOrd="0" presId="urn:microsoft.com/office/officeart/2018/2/layout/IconLabelList"/>
    <dgm:cxn modelId="{D0D52562-9835-43C6-9C34-8F9A74EE0D8E}" type="presParOf" srcId="{4A257736-0753-4A7C-ACF9-751DE14D33FC}" destId="{C87B48E3-AB13-4B37-9D3E-0F75F9E27B78}" srcOrd="2" destOrd="0" presId="urn:microsoft.com/office/officeart/2018/2/layout/IconLabelList"/>
    <dgm:cxn modelId="{1F6FB4F3-1913-4742-AE95-8E9A9763C7E1}" type="presParOf" srcId="{C87B48E3-AB13-4B37-9D3E-0F75F9E27B78}" destId="{34CEDEB3-22F2-4253-A1C5-01E1F47A8A09}" srcOrd="0" destOrd="0" presId="urn:microsoft.com/office/officeart/2018/2/layout/IconLabelList"/>
    <dgm:cxn modelId="{426337FA-C99B-447A-AA17-FF6A765DF734}" type="presParOf" srcId="{C87B48E3-AB13-4B37-9D3E-0F75F9E27B78}" destId="{753E0699-ADB6-4D3F-B81A-084FF7B09456}" srcOrd="1" destOrd="0" presId="urn:microsoft.com/office/officeart/2018/2/layout/IconLabelList"/>
    <dgm:cxn modelId="{066FA53E-2432-40DE-A07C-1E030C1DE466}" type="presParOf" srcId="{C87B48E3-AB13-4B37-9D3E-0F75F9E27B78}" destId="{B6CAA2A9-53F8-4675-A3E0-3D02A293B90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2572DB-855E-4E6D-871F-1FC0E7FFC3B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DA47146-38EF-4662-A332-2F30403D3D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Analysis of User Reviews</a:t>
          </a:r>
        </a:p>
      </dgm:t>
    </dgm:pt>
    <dgm:pt modelId="{DFC0B48D-4FF3-4B7B-9C71-A1819AAD0092}" type="parTrans" cxnId="{0F8139E9-7E1C-48B0-9119-E05127B9B4C2}">
      <dgm:prSet/>
      <dgm:spPr/>
      <dgm:t>
        <a:bodyPr/>
        <a:lstStyle/>
        <a:p>
          <a:endParaRPr lang="en-US"/>
        </a:p>
      </dgm:t>
    </dgm:pt>
    <dgm:pt modelId="{5C15C908-B534-463B-B996-A79D88F6C849}" type="sibTrans" cxnId="{0F8139E9-7E1C-48B0-9119-E05127B9B4C2}">
      <dgm:prSet/>
      <dgm:spPr/>
      <dgm:t>
        <a:bodyPr/>
        <a:lstStyle/>
        <a:p>
          <a:endParaRPr lang="en-US"/>
        </a:p>
      </dgm:t>
    </dgm:pt>
    <dgm:pt modelId="{F581927B-1A20-411E-A134-7C079A101A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Updates and Bug Fixes</a:t>
          </a:r>
        </a:p>
      </dgm:t>
    </dgm:pt>
    <dgm:pt modelId="{98820713-DAEA-4B7B-A32C-287294673F94}" type="parTrans" cxnId="{1BE7C8A4-E2F0-4825-A0B8-E61F0B8B17E7}">
      <dgm:prSet/>
      <dgm:spPr/>
      <dgm:t>
        <a:bodyPr/>
        <a:lstStyle/>
        <a:p>
          <a:endParaRPr lang="en-US"/>
        </a:p>
      </dgm:t>
    </dgm:pt>
    <dgm:pt modelId="{3C4DB975-C07E-4771-A4E9-0FC45CC91057}" type="sibTrans" cxnId="{1BE7C8A4-E2F0-4825-A0B8-E61F0B8B17E7}">
      <dgm:prSet/>
      <dgm:spPr/>
      <dgm:t>
        <a:bodyPr/>
        <a:lstStyle/>
        <a:p>
          <a:endParaRPr lang="en-US"/>
        </a:p>
      </dgm:t>
    </dgm:pt>
    <dgm:pt modelId="{E66D1C9B-2616-4DEC-9197-F815B16D0A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Extension to Android</a:t>
          </a:r>
        </a:p>
      </dgm:t>
    </dgm:pt>
    <dgm:pt modelId="{7F3E43F9-4ED4-4BB9-9D97-717C070376BC}" type="parTrans" cxnId="{F26C74DC-3C67-45D1-A020-1926F69062F0}">
      <dgm:prSet/>
      <dgm:spPr/>
      <dgm:t>
        <a:bodyPr/>
        <a:lstStyle/>
        <a:p>
          <a:endParaRPr lang="en-US"/>
        </a:p>
      </dgm:t>
    </dgm:pt>
    <dgm:pt modelId="{001289B4-5AF2-4298-A763-C2430B6D07A7}" type="sibTrans" cxnId="{F26C74DC-3C67-45D1-A020-1926F69062F0}">
      <dgm:prSet/>
      <dgm:spPr/>
      <dgm:t>
        <a:bodyPr/>
        <a:lstStyle/>
        <a:p>
          <a:endParaRPr lang="en-US"/>
        </a:p>
      </dgm:t>
    </dgm:pt>
    <dgm:pt modelId="{FD4B5246-FD37-4A4C-9BCA-634A20B4EE07}" type="pres">
      <dgm:prSet presAssocID="{A72572DB-855E-4E6D-871F-1FC0E7FFC3BF}" presName="root" presStyleCnt="0">
        <dgm:presLayoutVars>
          <dgm:dir/>
          <dgm:resizeHandles val="exact"/>
        </dgm:presLayoutVars>
      </dgm:prSet>
      <dgm:spPr/>
    </dgm:pt>
    <dgm:pt modelId="{7F864D80-3F4F-49F3-8811-28E7817A1E5B}" type="pres">
      <dgm:prSet presAssocID="{CDA47146-38EF-4662-A332-2F30403D3D6B}" presName="compNode" presStyleCnt="0"/>
      <dgm:spPr/>
    </dgm:pt>
    <dgm:pt modelId="{343AFA52-878D-4D4A-B151-C615F0126944}" type="pres">
      <dgm:prSet presAssocID="{CDA47146-38EF-4662-A332-2F30403D3D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C631421-4176-46A8-B163-907A7300821F}" type="pres">
      <dgm:prSet presAssocID="{CDA47146-38EF-4662-A332-2F30403D3D6B}" presName="spaceRect" presStyleCnt="0"/>
      <dgm:spPr/>
    </dgm:pt>
    <dgm:pt modelId="{85892371-8C66-495D-B05F-BEEE81EA3687}" type="pres">
      <dgm:prSet presAssocID="{CDA47146-38EF-4662-A332-2F30403D3D6B}" presName="textRect" presStyleLbl="revTx" presStyleIdx="0" presStyleCnt="3">
        <dgm:presLayoutVars>
          <dgm:chMax val="1"/>
          <dgm:chPref val="1"/>
        </dgm:presLayoutVars>
      </dgm:prSet>
      <dgm:spPr/>
    </dgm:pt>
    <dgm:pt modelId="{A4AADB55-EE8A-40CE-ABA5-DA4EAE2959AE}" type="pres">
      <dgm:prSet presAssocID="{5C15C908-B534-463B-B996-A79D88F6C849}" presName="sibTrans" presStyleCnt="0"/>
      <dgm:spPr/>
    </dgm:pt>
    <dgm:pt modelId="{497693AB-4CAC-425E-8DF1-B4A439D230D1}" type="pres">
      <dgm:prSet presAssocID="{F581927B-1A20-411E-A134-7C079A101A82}" presName="compNode" presStyleCnt="0"/>
      <dgm:spPr/>
    </dgm:pt>
    <dgm:pt modelId="{2BDFF83E-CB91-4ABC-8B5C-784890CF769E}" type="pres">
      <dgm:prSet presAssocID="{F581927B-1A20-411E-A134-7C079A101A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spray"/>
        </a:ext>
      </dgm:extLst>
    </dgm:pt>
    <dgm:pt modelId="{608B564A-6B59-4A54-9C44-F79A0DBFD8DC}" type="pres">
      <dgm:prSet presAssocID="{F581927B-1A20-411E-A134-7C079A101A82}" presName="spaceRect" presStyleCnt="0"/>
      <dgm:spPr/>
    </dgm:pt>
    <dgm:pt modelId="{733F1D6B-ABFB-445A-9789-79DFC034D8F4}" type="pres">
      <dgm:prSet presAssocID="{F581927B-1A20-411E-A134-7C079A101A82}" presName="textRect" presStyleLbl="revTx" presStyleIdx="1" presStyleCnt="3">
        <dgm:presLayoutVars>
          <dgm:chMax val="1"/>
          <dgm:chPref val="1"/>
        </dgm:presLayoutVars>
      </dgm:prSet>
      <dgm:spPr/>
    </dgm:pt>
    <dgm:pt modelId="{8DEA1C57-86CA-4F0D-9F9D-3D27BBC28205}" type="pres">
      <dgm:prSet presAssocID="{3C4DB975-C07E-4771-A4E9-0FC45CC91057}" presName="sibTrans" presStyleCnt="0"/>
      <dgm:spPr/>
    </dgm:pt>
    <dgm:pt modelId="{B9E6A06F-BF85-4A03-91E5-CFE36910FD08}" type="pres">
      <dgm:prSet presAssocID="{E66D1C9B-2616-4DEC-9197-F815B16D0A74}" presName="compNode" presStyleCnt="0"/>
      <dgm:spPr/>
    </dgm:pt>
    <dgm:pt modelId="{652F7EA5-C6BA-48D9-9EA6-9A430DA456D3}" type="pres">
      <dgm:prSet presAssocID="{E66D1C9B-2616-4DEC-9197-F815B16D0A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98A27BE-053D-4CFA-B07A-23A965748664}" type="pres">
      <dgm:prSet presAssocID="{E66D1C9B-2616-4DEC-9197-F815B16D0A74}" presName="spaceRect" presStyleCnt="0"/>
      <dgm:spPr/>
    </dgm:pt>
    <dgm:pt modelId="{DF44DE5D-7DA0-42B5-8675-E5EEB82C82DE}" type="pres">
      <dgm:prSet presAssocID="{E66D1C9B-2616-4DEC-9197-F815B16D0A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8B842D-FE98-4D9C-82A3-0D480E72C52A}" type="presOf" srcId="{CDA47146-38EF-4662-A332-2F30403D3D6B}" destId="{85892371-8C66-495D-B05F-BEEE81EA3687}" srcOrd="0" destOrd="0" presId="urn:microsoft.com/office/officeart/2018/2/layout/IconLabelList"/>
    <dgm:cxn modelId="{6F595A3F-4126-4FE3-9A2A-7B2F0BBD8F86}" type="presOf" srcId="{A72572DB-855E-4E6D-871F-1FC0E7FFC3BF}" destId="{FD4B5246-FD37-4A4C-9BCA-634A20B4EE07}" srcOrd="0" destOrd="0" presId="urn:microsoft.com/office/officeart/2018/2/layout/IconLabelList"/>
    <dgm:cxn modelId="{102B3C9E-A626-47A8-A271-22BFD28EBE81}" type="presOf" srcId="{F581927B-1A20-411E-A134-7C079A101A82}" destId="{733F1D6B-ABFB-445A-9789-79DFC034D8F4}" srcOrd="0" destOrd="0" presId="urn:microsoft.com/office/officeart/2018/2/layout/IconLabelList"/>
    <dgm:cxn modelId="{A18B50A1-E020-4A14-89D0-E95161537522}" type="presOf" srcId="{E66D1C9B-2616-4DEC-9197-F815B16D0A74}" destId="{DF44DE5D-7DA0-42B5-8675-E5EEB82C82DE}" srcOrd="0" destOrd="0" presId="urn:microsoft.com/office/officeart/2018/2/layout/IconLabelList"/>
    <dgm:cxn modelId="{1BE7C8A4-E2F0-4825-A0B8-E61F0B8B17E7}" srcId="{A72572DB-855E-4E6D-871F-1FC0E7FFC3BF}" destId="{F581927B-1A20-411E-A134-7C079A101A82}" srcOrd="1" destOrd="0" parTransId="{98820713-DAEA-4B7B-A32C-287294673F94}" sibTransId="{3C4DB975-C07E-4771-A4E9-0FC45CC91057}"/>
    <dgm:cxn modelId="{F26C74DC-3C67-45D1-A020-1926F69062F0}" srcId="{A72572DB-855E-4E6D-871F-1FC0E7FFC3BF}" destId="{E66D1C9B-2616-4DEC-9197-F815B16D0A74}" srcOrd="2" destOrd="0" parTransId="{7F3E43F9-4ED4-4BB9-9D97-717C070376BC}" sibTransId="{001289B4-5AF2-4298-A763-C2430B6D07A7}"/>
    <dgm:cxn modelId="{0F8139E9-7E1C-48B0-9119-E05127B9B4C2}" srcId="{A72572DB-855E-4E6D-871F-1FC0E7FFC3BF}" destId="{CDA47146-38EF-4662-A332-2F30403D3D6B}" srcOrd="0" destOrd="0" parTransId="{DFC0B48D-4FF3-4B7B-9C71-A1819AAD0092}" sibTransId="{5C15C908-B534-463B-B996-A79D88F6C849}"/>
    <dgm:cxn modelId="{60A5BF74-E9F1-400E-AC2A-78E44CF6CB65}" type="presParOf" srcId="{FD4B5246-FD37-4A4C-9BCA-634A20B4EE07}" destId="{7F864D80-3F4F-49F3-8811-28E7817A1E5B}" srcOrd="0" destOrd="0" presId="urn:microsoft.com/office/officeart/2018/2/layout/IconLabelList"/>
    <dgm:cxn modelId="{95516245-96EB-48E3-B710-0BDE9B18C7EC}" type="presParOf" srcId="{7F864D80-3F4F-49F3-8811-28E7817A1E5B}" destId="{343AFA52-878D-4D4A-B151-C615F0126944}" srcOrd="0" destOrd="0" presId="urn:microsoft.com/office/officeart/2018/2/layout/IconLabelList"/>
    <dgm:cxn modelId="{9A59236D-7ED4-4AE7-87B3-4436B9E4FEBF}" type="presParOf" srcId="{7F864D80-3F4F-49F3-8811-28E7817A1E5B}" destId="{2C631421-4176-46A8-B163-907A7300821F}" srcOrd="1" destOrd="0" presId="urn:microsoft.com/office/officeart/2018/2/layout/IconLabelList"/>
    <dgm:cxn modelId="{ABE167A4-295E-4682-B45D-CAFFE51B82DB}" type="presParOf" srcId="{7F864D80-3F4F-49F3-8811-28E7817A1E5B}" destId="{85892371-8C66-495D-B05F-BEEE81EA3687}" srcOrd="2" destOrd="0" presId="urn:microsoft.com/office/officeart/2018/2/layout/IconLabelList"/>
    <dgm:cxn modelId="{63386046-7EF6-4D50-9F35-6EF514FD520B}" type="presParOf" srcId="{FD4B5246-FD37-4A4C-9BCA-634A20B4EE07}" destId="{A4AADB55-EE8A-40CE-ABA5-DA4EAE2959AE}" srcOrd="1" destOrd="0" presId="urn:microsoft.com/office/officeart/2018/2/layout/IconLabelList"/>
    <dgm:cxn modelId="{4BF94769-4BFF-47F4-A71E-02149E160837}" type="presParOf" srcId="{FD4B5246-FD37-4A4C-9BCA-634A20B4EE07}" destId="{497693AB-4CAC-425E-8DF1-B4A439D230D1}" srcOrd="2" destOrd="0" presId="urn:microsoft.com/office/officeart/2018/2/layout/IconLabelList"/>
    <dgm:cxn modelId="{26E46C14-28A2-4DE3-866C-FAA77646608B}" type="presParOf" srcId="{497693AB-4CAC-425E-8DF1-B4A439D230D1}" destId="{2BDFF83E-CB91-4ABC-8B5C-784890CF769E}" srcOrd="0" destOrd="0" presId="urn:microsoft.com/office/officeart/2018/2/layout/IconLabelList"/>
    <dgm:cxn modelId="{C22330A3-C974-4546-9BD9-B60304EB17B1}" type="presParOf" srcId="{497693AB-4CAC-425E-8DF1-B4A439D230D1}" destId="{608B564A-6B59-4A54-9C44-F79A0DBFD8DC}" srcOrd="1" destOrd="0" presId="urn:microsoft.com/office/officeart/2018/2/layout/IconLabelList"/>
    <dgm:cxn modelId="{74E0BFC1-8509-450E-80BC-0747A5EF1EAD}" type="presParOf" srcId="{497693AB-4CAC-425E-8DF1-B4A439D230D1}" destId="{733F1D6B-ABFB-445A-9789-79DFC034D8F4}" srcOrd="2" destOrd="0" presId="urn:microsoft.com/office/officeart/2018/2/layout/IconLabelList"/>
    <dgm:cxn modelId="{1D728170-6584-4068-9B95-05C4FFCCD784}" type="presParOf" srcId="{FD4B5246-FD37-4A4C-9BCA-634A20B4EE07}" destId="{8DEA1C57-86CA-4F0D-9F9D-3D27BBC28205}" srcOrd="3" destOrd="0" presId="urn:microsoft.com/office/officeart/2018/2/layout/IconLabelList"/>
    <dgm:cxn modelId="{1A83DD55-0180-4188-9836-BACBF79D96AF}" type="presParOf" srcId="{FD4B5246-FD37-4A4C-9BCA-634A20B4EE07}" destId="{B9E6A06F-BF85-4A03-91E5-CFE36910FD08}" srcOrd="4" destOrd="0" presId="urn:microsoft.com/office/officeart/2018/2/layout/IconLabelList"/>
    <dgm:cxn modelId="{473E1488-FAF7-43E1-8F35-081C7E8CE512}" type="presParOf" srcId="{B9E6A06F-BF85-4A03-91E5-CFE36910FD08}" destId="{652F7EA5-C6BA-48D9-9EA6-9A430DA456D3}" srcOrd="0" destOrd="0" presId="urn:microsoft.com/office/officeart/2018/2/layout/IconLabelList"/>
    <dgm:cxn modelId="{F78F2020-9401-459E-AE35-72CA81832624}" type="presParOf" srcId="{B9E6A06F-BF85-4A03-91E5-CFE36910FD08}" destId="{D98A27BE-053D-4CFA-B07A-23A965748664}" srcOrd="1" destOrd="0" presId="urn:microsoft.com/office/officeart/2018/2/layout/IconLabelList"/>
    <dgm:cxn modelId="{A18B43A7-674A-40F8-9DCC-5B41F04AB343}" type="presParOf" srcId="{B9E6A06F-BF85-4A03-91E5-CFE36910FD08}" destId="{DF44DE5D-7DA0-42B5-8675-E5EEB82C82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16A5BA-E10E-4379-ADB2-AD7BBE305F7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32C3439F-0FD2-481B-852F-D128FB62DE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>
              <a:solidFill>
                <a:schemeClr val="bg1"/>
              </a:solidFill>
              <a:ea typeface="等线 Light"/>
            </a:rPr>
            <a:t>Amey</a:t>
          </a:r>
          <a:r>
            <a:rPr lang="en-US" b="1">
              <a:solidFill>
                <a:schemeClr val="bg1"/>
              </a:solidFill>
              <a:ea typeface="等线 Light"/>
            </a:rPr>
            <a:t> </a:t>
          </a:r>
          <a:r>
            <a:rPr lang="en-US" b="1" err="1">
              <a:solidFill>
                <a:schemeClr val="bg1"/>
              </a:solidFill>
              <a:ea typeface="等线 Light"/>
            </a:rPr>
            <a:t>Dhamgunde</a:t>
          </a:r>
          <a:r>
            <a:rPr lang="en-US" b="1">
              <a:solidFill>
                <a:schemeClr val="bg1"/>
              </a:solidFill>
            </a:rPr>
            <a:t>: </a:t>
          </a:r>
          <a:r>
            <a:rPr lang="en-US">
              <a:solidFill>
                <a:schemeClr val="bg1"/>
              </a:solidFill>
            </a:rPr>
            <a:t>Programming</a:t>
          </a:r>
        </a:p>
      </dgm:t>
    </dgm:pt>
    <dgm:pt modelId="{B4B0B845-E532-48C8-9292-FEDF5D10E590}" type="parTrans" cxnId="{97A5AE62-AD60-41ED-8E88-4FEDA42B34F8}">
      <dgm:prSet/>
      <dgm:spPr/>
      <dgm:t>
        <a:bodyPr/>
        <a:lstStyle/>
        <a:p>
          <a:endParaRPr lang="en-US"/>
        </a:p>
      </dgm:t>
    </dgm:pt>
    <dgm:pt modelId="{6A1C43CB-BFD6-4149-BD0D-9098A3992BE7}" type="sibTrans" cxnId="{97A5AE62-AD60-41ED-8E88-4FEDA42B34F8}">
      <dgm:prSet/>
      <dgm:spPr/>
      <dgm:t>
        <a:bodyPr/>
        <a:lstStyle/>
        <a:p>
          <a:endParaRPr lang="en-US"/>
        </a:p>
      </dgm:t>
    </dgm:pt>
    <dgm:pt modelId="{7C92D4CC-74FF-47F5-B284-880D5FAD9CC2}">
      <dgm:prSet/>
      <dgm:spPr>
        <a:solidFill>
          <a:schemeClr val="tx2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bg1"/>
              </a:solidFill>
            </a:rPr>
            <a:t>Signe Anderson:  </a:t>
          </a:r>
          <a:r>
            <a:rPr lang="en-US">
              <a:solidFill>
                <a:schemeClr val="bg1"/>
              </a:solidFill>
            </a:rPr>
            <a:t>Executive Officer</a:t>
          </a:r>
        </a:p>
      </dgm:t>
    </dgm:pt>
    <dgm:pt modelId="{0FA15E64-8111-4C7F-8D34-ACC20C8F359B}" type="parTrans" cxnId="{7B542D39-EAA5-4372-B01D-48118A55C3AF}">
      <dgm:prSet/>
      <dgm:spPr/>
      <dgm:t>
        <a:bodyPr/>
        <a:lstStyle/>
        <a:p>
          <a:endParaRPr lang="en-US"/>
        </a:p>
      </dgm:t>
    </dgm:pt>
    <dgm:pt modelId="{B6970E87-1141-4BD5-899F-7C4DC66FF38F}" type="sibTrans" cxnId="{7B542D39-EAA5-4372-B01D-48118A55C3AF}">
      <dgm:prSet/>
      <dgm:spPr/>
      <dgm:t>
        <a:bodyPr/>
        <a:lstStyle/>
        <a:p>
          <a:endParaRPr lang="en-US"/>
        </a:p>
      </dgm:t>
    </dgm:pt>
    <dgm:pt modelId="{6D4A6F3F-A140-4BCC-BA60-25B998080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bg1"/>
              </a:solidFill>
            </a:rPr>
            <a:t>Nilu Jahandardoost: </a:t>
          </a:r>
          <a:r>
            <a:rPr lang="en-US" b="0">
              <a:solidFill>
                <a:schemeClr val="bg1"/>
              </a:solidFill>
            </a:rPr>
            <a:t>Customer Services, Financials </a:t>
          </a:r>
        </a:p>
      </dgm:t>
    </dgm:pt>
    <dgm:pt modelId="{EF0FF6D4-B666-4124-BF81-E91D23E67DCD}" type="parTrans" cxnId="{66BC9F22-2DC0-49F4-AF4A-823726E3F17B}">
      <dgm:prSet/>
      <dgm:spPr/>
      <dgm:t>
        <a:bodyPr/>
        <a:lstStyle/>
        <a:p>
          <a:endParaRPr lang="en-US"/>
        </a:p>
      </dgm:t>
    </dgm:pt>
    <dgm:pt modelId="{C268C7D5-3F5A-49D8-9C62-0DA6F2EF16DF}" type="sibTrans" cxnId="{66BC9F22-2DC0-49F4-AF4A-823726E3F17B}">
      <dgm:prSet/>
      <dgm:spPr/>
      <dgm:t>
        <a:bodyPr/>
        <a:lstStyle/>
        <a:p>
          <a:endParaRPr lang="en-US"/>
        </a:p>
      </dgm:t>
    </dgm:pt>
    <dgm:pt modelId="{1B073B93-4E6E-429E-973A-1E7F51A4F2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bg1"/>
              </a:solidFill>
            </a:rPr>
            <a:t>Suryakant Jain </a:t>
          </a:r>
          <a:r>
            <a:rPr lang="en-US">
              <a:solidFill>
                <a:schemeClr val="bg1"/>
              </a:solidFill>
            </a:rPr>
            <a:t>and </a:t>
          </a:r>
          <a:r>
            <a:rPr lang="en-US" b="1">
              <a:solidFill>
                <a:schemeClr val="bg1"/>
              </a:solidFill>
            </a:rPr>
            <a:t>Leo</a:t>
          </a:r>
          <a:r>
            <a:rPr lang="en-US">
              <a:solidFill>
                <a:schemeClr val="bg1"/>
              </a:solidFill>
            </a:rPr>
            <a:t> </a:t>
          </a:r>
          <a:r>
            <a:rPr lang="en-US" b="1">
              <a:solidFill>
                <a:schemeClr val="bg1"/>
              </a:solidFill>
            </a:rPr>
            <a:t>Chai: </a:t>
          </a:r>
          <a:r>
            <a:rPr lang="en-US" b="0">
              <a:solidFill>
                <a:schemeClr val="bg1"/>
              </a:solidFill>
            </a:rPr>
            <a:t>Graphic D</a:t>
          </a:r>
          <a:r>
            <a:rPr lang="en-US">
              <a:solidFill>
                <a:schemeClr val="bg1"/>
              </a:solidFill>
            </a:rPr>
            <a:t>esign and Research</a:t>
          </a:r>
          <a:r>
            <a:rPr lang="en-US" b="1">
              <a:solidFill>
                <a:schemeClr val="bg1"/>
              </a:solidFill>
            </a:rPr>
            <a:t> </a:t>
          </a:r>
          <a:endParaRPr lang="en-US">
            <a:solidFill>
              <a:schemeClr val="bg1"/>
            </a:solidFill>
          </a:endParaRPr>
        </a:p>
      </dgm:t>
    </dgm:pt>
    <dgm:pt modelId="{C813F95F-C2A3-4CA1-B0D9-826EEB1A7B73}" type="parTrans" cxnId="{F4D630E2-DB4A-4879-A906-D9CAA0EECCE0}">
      <dgm:prSet/>
      <dgm:spPr/>
      <dgm:t>
        <a:bodyPr/>
        <a:lstStyle/>
        <a:p>
          <a:endParaRPr lang="en-CA"/>
        </a:p>
      </dgm:t>
    </dgm:pt>
    <dgm:pt modelId="{DB05B5C7-8110-4993-98D6-03DCFC116733}" type="sibTrans" cxnId="{F4D630E2-DB4A-4879-A906-D9CAA0EECCE0}">
      <dgm:prSet/>
      <dgm:spPr/>
      <dgm:t>
        <a:bodyPr/>
        <a:lstStyle/>
        <a:p>
          <a:endParaRPr lang="en-CA"/>
        </a:p>
      </dgm:t>
    </dgm:pt>
    <dgm:pt modelId="{46F33890-2195-4272-BCC1-E88D8007B8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bg1"/>
              </a:solidFill>
            </a:rPr>
            <a:t>Kelly Wong:  </a:t>
          </a:r>
          <a:r>
            <a:rPr lang="en-US">
              <a:solidFill>
                <a:schemeClr val="bg1"/>
              </a:solidFill>
            </a:rPr>
            <a:t>Statistics, Media Relations</a:t>
          </a:r>
        </a:p>
      </dgm:t>
    </dgm:pt>
    <dgm:pt modelId="{87659A7B-7298-425E-A607-171587BA47BA}" type="parTrans" cxnId="{2F363E5B-E36A-49DA-A366-961A37852692}">
      <dgm:prSet/>
      <dgm:spPr/>
      <dgm:t>
        <a:bodyPr/>
        <a:lstStyle/>
        <a:p>
          <a:endParaRPr lang="en-CA"/>
        </a:p>
      </dgm:t>
    </dgm:pt>
    <dgm:pt modelId="{251CF838-D79A-4BBC-B5A3-53473F75385F}" type="sibTrans" cxnId="{2F363E5B-E36A-49DA-A366-961A37852692}">
      <dgm:prSet/>
      <dgm:spPr/>
      <dgm:t>
        <a:bodyPr/>
        <a:lstStyle/>
        <a:p>
          <a:endParaRPr lang="en-CA"/>
        </a:p>
      </dgm:t>
    </dgm:pt>
    <dgm:pt modelId="{C70652FB-EE6D-4082-969F-E0B697AAB8D1}" type="pres">
      <dgm:prSet presAssocID="{A616A5BA-E10E-4379-ADB2-AD7BBE305F74}" presName="root" presStyleCnt="0">
        <dgm:presLayoutVars>
          <dgm:dir/>
          <dgm:resizeHandles val="exact"/>
        </dgm:presLayoutVars>
      </dgm:prSet>
      <dgm:spPr/>
    </dgm:pt>
    <dgm:pt modelId="{E486978C-EE23-4BC5-8944-B07D74A18F0E}" type="pres">
      <dgm:prSet presAssocID="{32C3439F-0FD2-481B-852F-D128FB62DE87}" presName="compNode" presStyleCnt="0"/>
      <dgm:spPr/>
    </dgm:pt>
    <dgm:pt modelId="{DBE439F3-FC09-4F58-ABEB-2C7C1591BED3}" type="pres">
      <dgm:prSet presAssocID="{32C3439F-0FD2-481B-852F-D128FB62DE87}" presName="bgRect" presStyleLbl="bgShp" presStyleIdx="0" presStyleCnt="5"/>
      <dgm:spPr>
        <a:solidFill>
          <a:schemeClr val="tx2"/>
        </a:solidFill>
      </dgm:spPr>
    </dgm:pt>
    <dgm:pt modelId="{6B102F8B-0B39-4BDA-BE38-EF121D6ECEB6}" type="pres">
      <dgm:prSet presAssocID="{32C3439F-0FD2-481B-852F-D128FB62DE8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049C438-C873-4778-AC0C-BA191652CCBE}" type="pres">
      <dgm:prSet presAssocID="{32C3439F-0FD2-481B-852F-D128FB62DE87}" presName="spaceRect" presStyleCnt="0"/>
      <dgm:spPr/>
    </dgm:pt>
    <dgm:pt modelId="{DCEEBD16-3211-4989-81AD-DEDAE4E93CAE}" type="pres">
      <dgm:prSet presAssocID="{32C3439F-0FD2-481B-852F-D128FB62DE87}" presName="parTx" presStyleLbl="revTx" presStyleIdx="0" presStyleCnt="5">
        <dgm:presLayoutVars>
          <dgm:chMax val="0"/>
          <dgm:chPref val="0"/>
        </dgm:presLayoutVars>
      </dgm:prSet>
      <dgm:spPr/>
    </dgm:pt>
    <dgm:pt modelId="{B857C5D7-4C6A-4EC6-8ED0-2AC87AE598F9}" type="pres">
      <dgm:prSet presAssocID="{6A1C43CB-BFD6-4149-BD0D-9098A3992BE7}" presName="sibTrans" presStyleCnt="0"/>
      <dgm:spPr/>
    </dgm:pt>
    <dgm:pt modelId="{62D6AEAB-CA66-410E-B8C4-84752C713810}" type="pres">
      <dgm:prSet presAssocID="{1B073B93-4E6E-429E-973A-1E7F51A4F28C}" presName="compNode" presStyleCnt="0"/>
      <dgm:spPr/>
    </dgm:pt>
    <dgm:pt modelId="{F0115016-73C0-4456-9283-C08CD6B70CC1}" type="pres">
      <dgm:prSet presAssocID="{1B073B93-4E6E-429E-973A-1E7F51A4F28C}" presName="bgRect" presStyleLbl="bgShp" presStyleIdx="1" presStyleCnt="5"/>
      <dgm:spPr>
        <a:solidFill>
          <a:schemeClr val="tx2"/>
        </a:solidFill>
      </dgm:spPr>
    </dgm:pt>
    <dgm:pt modelId="{2690865B-9640-40F2-8FAE-3A28857A8935}" type="pres">
      <dgm:prSet presAssocID="{1B073B93-4E6E-429E-973A-1E7F51A4F28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A965B74D-4490-437A-A554-829AB8E4345B}" type="pres">
      <dgm:prSet presAssocID="{1B073B93-4E6E-429E-973A-1E7F51A4F28C}" presName="spaceRect" presStyleCnt="0"/>
      <dgm:spPr/>
    </dgm:pt>
    <dgm:pt modelId="{BB33DA1B-C11E-4ADE-BCAA-A419268BA423}" type="pres">
      <dgm:prSet presAssocID="{1B073B93-4E6E-429E-973A-1E7F51A4F28C}" presName="parTx" presStyleLbl="revTx" presStyleIdx="1" presStyleCnt="5">
        <dgm:presLayoutVars>
          <dgm:chMax val="0"/>
          <dgm:chPref val="0"/>
        </dgm:presLayoutVars>
      </dgm:prSet>
      <dgm:spPr/>
    </dgm:pt>
    <dgm:pt modelId="{FD98E4C7-591E-4671-BE08-AF51FC3028E9}" type="pres">
      <dgm:prSet presAssocID="{DB05B5C7-8110-4993-98D6-03DCFC116733}" presName="sibTrans" presStyleCnt="0"/>
      <dgm:spPr/>
    </dgm:pt>
    <dgm:pt modelId="{22DB90C7-E314-493F-BA89-1B4058642CD2}" type="pres">
      <dgm:prSet presAssocID="{46F33890-2195-4272-BCC1-E88D8007B852}" presName="compNode" presStyleCnt="0"/>
      <dgm:spPr/>
    </dgm:pt>
    <dgm:pt modelId="{78401B51-480F-4F21-A28C-9F6CD4812008}" type="pres">
      <dgm:prSet presAssocID="{46F33890-2195-4272-BCC1-E88D8007B852}" presName="bgRect" presStyleLbl="bgShp" presStyleIdx="2" presStyleCnt="5"/>
      <dgm:spPr>
        <a:solidFill>
          <a:schemeClr val="tx2"/>
        </a:solidFill>
      </dgm:spPr>
    </dgm:pt>
    <dgm:pt modelId="{35B1E57B-8B0B-404F-B482-75882DF55998}" type="pres">
      <dgm:prSet presAssocID="{46F33890-2195-4272-BCC1-E88D8007B85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8D9DADC3-A52B-4E66-939C-B1F35AE6DBC7}" type="pres">
      <dgm:prSet presAssocID="{46F33890-2195-4272-BCC1-E88D8007B852}" presName="spaceRect" presStyleCnt="0"/>
      <dgm:spPr/>
    </dgm:pt>
    <dgm:pt modelId="{D98F35F0-C4A2-48B5-886D-C3533ACFDBBE}" type="pres">
      <dgm:prSet presAssocID="{46F33890-2195-4272-BCC1-E88D8007B852}" presName="parTx" presStyleLbl="revTx" presStyleIdx="2" presStyleCnt="5">
        <dgm:presLayoutVars>
          <dgm:chMax val="0"/>
          <dgm:chPref val="0"/>
        </dgm:presLayoutVars>
      </dgm:prSet>
      <dgm:spPr/>
    </dgm:pt>
    <dgm:pt modelId="{4ED57CB3-42E7-4D56-A4A6-3E0A6F397071}" type="pres">
      <dgm:prSet presAssocID="{251CF838-D79A-4BBC-B5A3-53473F75385F}" presName="sibTrans" presStyleCnt="0"/>
      <dgm:spPr/>
    </dgm:pt>
    <dgm:pt modelId="{5E6E0959-61A5-42F5-8CBA-B6795EC69549}" type="pres">
      <dgm:prSet presAssocID="{7C92D4CC-74FF-47F5-B284-880D5FAD9CC2}" presName="compNode" presStyleCnt="0"/>
      <dgm:spPr/>
    </dgm:pt>
    <dgm:pt modelId="{42310825-AE4B-4673-BB87-5D7CACAD832A}" type="pres">
      <dgm:prSet presAssocID="{7C92D4CC-74FF-47F5-B284-880D5FAD9CC2}" presName="bgRect" presStyleLbl="bgShp" presStyleIdx="3" presStyleCnt="5"/>
      <dgm:spPr>
        <a:solidFill>
          <a:schemeClr val="tx2"/>
        </a:solidFill>
      </dgm:spPr>
    </dgm:pt>
    <dgm:pt modelId="{9C7B80C0-C424-4D5A-99BD-4DC2D4FA17F7}" type="pres">
      <dgm:prSet presAssocID="{7C92D4CC-74FF-47F5-B284-880D5FAD9CC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9BF829E1-AA46-42B0-AE84-315477B42A87}" type="pres">
      <dgm:prSet presAssocID="{7C92D4CC-74FF-47F5-B284-880D5FAD9CC2}" presName="spaceRect" presStyleCnt="0"/>
      <dgm:spPr/>
    </dgm:pt>
    <dgm:pt modelId="{958C83DC-1C98-4608-8D9C-B0D0042C62A2}" type="pres">
      <dgm:prSet presAssocID="{7C92D4CC-74FF-47F5-B284-880D5FAD9CC2}" presName="parTx" presStyleLbl="revTx" presStyleIdx="3" presStyleCnt="5">
        <dgm:presLayoutVars>
          <dgm:chMax val="0"/>
          <dgm:chPref val="0"/>
        </dgm:presLayoutVars>
      </dgm:prSet>
      <dgm:spPr/>
    </dgm:pt>
    <dgm:pt modelId="{9D67936D-D677-4C33-B7EE-B2E8CE8DD356}" type="pres">
      <dgm:prSet presAssocID="{B6970E87-1141-4BD5-899F-7C4DC66FF38F}" presName="sibTrans" presStyleCnt="0"/>
      <dgm:spPr/>
    </dgm:pt>
    <dgm:pt modelId="{324F9484-EEDC-4603-9F0C-EFDC35B3F2EE}" type="pres">
      <dgm:prSet presAssocID="{6D4A6F3F-A140-4BCC-BA60-25B9980808B3}" presName="compNode" presStyleCnt="0"/>
      <dgm:spPr/>
    </dgm:pt>
    <dgm:pt modelId="{C53B668E-9E5C-424F-9A81-D72CA8C25107}" type="pres">
      <dgm:prSet presAssocID="{6D4A6F3F-A140-4BCC-BA60-25B9980808B3}" presName="bgRect" presStyleLbl="bgShp" presStyleIdx="4" presStyleCnt="5"/>
      <dgm:spPr>
        <a:solidFill>
          <a:schemeClr val="tx2"/>
        </a:solidFill>
      </dgm:spPr>
    </dgm:pt>
    <dgm:pt modelId="{5A6A7D3D-349D-4BA5-9FDB-9B2AC086BBBF}" type="pres">
      <dgm:prSet presAssocID="{6D4A6F3F-A140-4BCC-BA60-25B9980808B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B98C96D2-D002-49AA-8007-1C9368731A29}" type="pres">
      <dgm:prSet presAssocID="{6D4A6F3F-A140-4BCC-BA60-25B9980808B3}" presName="spaceRect" presStyleCnt="0"/>
      <dgm:spPr/>
    </dgm:pt>
    <dgm:pt modelId="{3A024B74-7DF9-43E1-8332-37DC13B045EE}" type="pres">
      <dgm:prSet presAssocID="{6D4A6F3F-A140-4BCC-BA60-25B9980808B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7CDFB1B-751F-4E2C-9127-F3A856532EE1}" type="presOf" srcId="{46F33890-2195-4272-BCC1-E88D8007B852}" destId="{D98F35F0-C4A2-48B5-886D-C3533ACFDBBE}" srcOrd="0" destOrd="0" presId="urn:microsoft.com/office/officeart/2018/2/layout/IconVerticalSolidList"/>
    <dgm:cxn modelId="{66BC9F22-2DC0-49F4-AF4A-823726E3F17B}" srcId="{A616A5BA-E10E-4379-ADB2-AD7BBE305F74}" destId="{6D4A6F3F-A140-4BCC-BA60-25B9980808B3}" srcOrd="4" destOrd="0" parTransId="{EF0FF6D4-B666-4124-BF81-E91D23E67DCD}" sibTransId="{C268C7D5-3F5A-49D8-9C62-0DA6F2EF16DF}"/>
    <dgm:cxn modelId="{7B542D39-EAA5-4372-B01D-48118A55C3AF}" srcId="{A616A5BA-E10E-4379-ADB2-AD7BBE305F74}" destId="{7C92D4CC-74FF-47F5-B284-880D5FAD9CC2}" srcOrd="3" destOrd="0" parTransId="{0FA15E64-8111-4C7F-8D34-ACC20C8F359B}" sibTransId="{B6970E87-1141-4BD5-899F-7C4DC66FF38F}"/>
    <dgm:cxn modelId="{C3642B3A-C232-4792-8A66-27C78E993B69}" type="presOf" srcId="{6D4A6F3F-A140-4BCC-BA60-25B9980808B3}" destId="{3A024B74-7DF9-43E1-8332-37DC13B045EE}" srcOrd="0" destOrd="0" presId="urn:microsoft.com/office/officeart/2018/2/layout/IconVerticalSolidList"/>
    <dgm:cxn modelId="{2F363E5B-E36A-49DA-A366-961A37852692}" srcId="{A616A5BA-E10E-4379-ADB2-AD7BBE305F74}" destId="{46F33890-2195-4272-BCC1-E88D8007B852}" srcOrd="2" destOrd="0" parTransId="{87659A7B-7298-425E-A607-171587BA47BA}" sibTransId="{251CF838-D79A-4BBC-B5A3-53473F75385F}"/>
    <dgm:cxn modelId="{97A5AE62-AD60-41ED-8E88-4FEDA42B34F8}" srcId="{A616A5BA-E10E-4379-ADB2-AD7BBE305F74}" destId="{32C3439F-0FD2-481B-852F-D128FB62DE87}" srcOrd="0" destOrd="0" parTransId="{B4B0B845-E532-48C8-9292-FEDF5D10E590}" sibTransId="{6A1C43CB-BFD6-4149-BD0D-9098A3992BE7}"/>
    <dgm:cxn modelId="{96773D71-066A-428A-BD66-D53E2F05FCCB}" type="presOf" srcId="{7C92D4CC-74FF-47F5-B284-880D5FAD9CC2}" destId="{958C83DC-1C98-4608-8D9C-B0D0042C62A2}" srcOrd="0" destOrd="0" presId="urn:microsoft.com/office/officeart/2018/2/layout/IconVerticalSolidList"/>
    <dgm:cxn modelId="{5DF4E181-A72F-4D34-BBDC-B0CFA5895DAC}" type="presOf" srcId="{1B073B93-4E6E-429E-973A-1E7F51A4F28C}" destId="{BB33DA1B-C11E-4ADE-BCAA-A419268BA423}" srcOrd="0" destOrd="0" presId="urn:microsoft.com/office/officeart/2018/2/layout/IconVerticalSolidList"/>
    <dgm:cxn modelId="{F4D630E2-DB4A-4879-A906-D9CAA0EECCE0}" srcId="{A616A5BA-E10E-4379-ADB2-AD7BBE305F74}" destId="{1B073B93-4E6E-429E-973A-1E7F51A4F28C}" srcOrd="1" destOrd="0" parTransId="{C813F95F-C2A3-4CA1-B0D9-826EEB1A7B73}" sibTransId="{DB05B5C7-8110-4993-98D6-03DCFC116733}"/>
    <dgm:cxn modelId="{35CDB9EE-E5F6-4010-9604-6BE740C72164}" type="presOf" srcId="{32C3439F-0FD2-481B-852F-D128FB62DE87}" destId="{DCEEBD16-3211-4989-81AD-DEDAE4E93CAE}" srcOrd="0" destOrd="0" presId="urn:microsoft.com/office/officeart/2018/2/layout/IconVerticalSolidList"/>
    <dgm:cxn modelId="{8F6ADBFD-654E-4D98-961F-ABD3E01CAC18}" type="presOf" srcId="{A616A5BA-E10E-4379-ADB2-AD7BBE305F74}" destId="{C70652FB-EE6D-4082-969F-E0B697AAB8D1}" srcOrd="0" destOrd="0" presId="urn:microsoft.com/office/officeart/2018/2/layout/IconVerticalSolidList"/>
    <dgm:cxn modelId="{14479D76-04AD-40D2-B860-311A06075012}" type="presParOf" srcId="{C70652FB-EE6D-4082-969F-E0B697AAB8D1}" destId="{E486978C-EE23-4BC5-8944-B07D74A18F0E}" srcOrd="0" destOrd="0" presId="urn:microsoft.com/office/officeart/2018/2/layout/IconVerticalSolidList"/>
    <dgm:cxn modelId="{365A30A0-5D27-4232-A78C-B4FD97DFC158}" type="presParOf" srcId="{E486978C-EE23-4BC5-8944-B07D74A18F0E}" destId="{DBE439F3-FC09-4F58-ABEB-2C7C1591BED3}" srcOrd="0" destOrd="0" presId="urn:microsoft.com/office/officeart/2018/2/layout/IconVerticalSolidList"/>
    <dgm:cxn modelId="{46CF85EF-79D4-4D6C-AC4D-6E5F2095CF21}" type="presParOf" srcId="{E486978C-EE23-4BC5-8944-B07D74A18F0E}" destId="{6B102F8B-0B39-4BDA-BE38-EF121D6ECEB6}" srcOrd="1" destOrd="0" presId="urn:microsoft.com/office/officeart/2018/2/layout/IconVerticalSolidList"/>
    <dgm:cxn modelId="{3E49E7DE-55C1-43D2-A016-19EB89C3E4B4}" type="presParOf" srcId="{E486978C-EE23-4BC5-8944-B07D74A18F0E}" destId="{5049C438-C873-4778-AC0C-BA191652CCBE}" srcOrd="2" destOrd="0" presId="urn:microsoft.com/office/officeart/2018/2/layout/IconVerticalSolidList"/>
    <dgm:cxn modelId="{9C5FE8E7-D34F-4A21-8DF5-3BAE9FF12562}" type="presParOf" srcId="{E486978C-EE23-4BC5-8944-B07D74A18F0E}" destId="{DCEEBD16-3211-4989-81AD-DEDAE4E93CAE}" srcOrd="3" destOrd="0" presId="urn:microsoft.com/office/officeart/2018/2/layout/IconVerticalSolidList"/>
    <dgm:cxn modelId="{56C8E4EA-C7F7-4447-8228-7BE214601695}" type="presParOf" srcId="{C70652FB-EE6D-4082-969F-E0B697AAB8D1}" destId="{B857C5D7-4C6A-4EC6-8ED0-2AC87AE598F9}" srcOrd="1" destOrd="0" presId="urn:microsoft.com/office/officeart/2018/2/layout/IconVerticalSolidList"/>
    <dgm:cxn modelId="{17204A84-30C1-46C3-8206-2E2046E29F2B}" type="presParOf" srcId="{C70652FB-EE6D-4082-969F-E0B697AAB8D1}" destId="{62D6AEAB-CA66-410E-B8C4-84752C713810}" srcOrd="2" destOrd="0" presId="urn:microsoft.com/office/officeart/2018/2/layout/IconVerticalSolidList"/>
    <dgm:cxn modelId="{389FDD65-AAE2-47F4-BC34-8C3A12A76D2E}" type="presParOf" srcId="{62D6AEAB-CA66-410E-B8C4-84752C713810}" destId="{F0115016-73C0-4456-9283-C08CD6B70CC1}" srcOrd="0" destOrd="0" presId="urn:microsoft.com/office/officeart/2018/2/layout/IconVerticalSolidList"/>
    <dgm:cxn modelId="{F854D077-C21B-493F-BF0B-902FBB83B38B}" type="presParOf" srcId="{62D6AEAB-CA66-410E-B8C4-84752C713810}" destId="{2690865B-9640-40F2-8FAE-3A28857A8935}" srcOrd="1" destOrd="0" presId="urn:microsoft.com/office/officeart/2018/2/layout/IconVerticalSolidList"/>
    <dgm:cxn modelId="{6CC3E663-5015-46A3-A9B8-C480E38F0BD5}" type="presParOf" srcId="{62D6AEAB-CA66-410E-B8C4-84752C713810}" destId="{A965B74D-4490-437A-A554-829AB8E4345B}" srcOrd="2" destOrd="0" presId="urn:microsoft.com/office/officeart/2018/2/layout/IconVerticalSolidList"/>
    <dgm:cxn modelId="{5E869852-709F-4233-B40A-7F5A9C7473ED}" type="presParOf" srcId="{62D6AEAB-CA66-410E-B8C4-84752C713810}" destId="{BB33DA1B-C11E-4ADE-BCAA-A419268BA423}" srcOrd="3" destOrd="0" presId="urn:microsoft.com/office/officeart/2018/2/layout/IconVerticalSolidList"/>
    <dgm:cxn modelId="{1B1D8ED7-568E-4475-9965-9506FA25DA85}" type="presParOf" srcId="{C70652FB-EE6D-4082-969F-E0B697AAB8D1}" destId="{FD98E4C7-591E-4671-BE08-AF51FC3028E9}" srcOrd="3" destOrd="0" presId="urn:microsoft.com/office/officeart/2018/2/layout/IconVerticalSolidList"/>
    <dgm:cxn modelId="{881E40A9-17AF-4643-B229-E7132B0882A2}" type="presParOf" srcId="{C70652FB-EE6D-4082-969F-E0B697AAB8D1}" destId="{22DB90C7-E314-493F-BA89-1B4058642CD2}" srcOrd="4" destOrd="0" presId="urn:microsoft.com/office/officeart/2018/2/layout/IconVerticalSolidList"/>
    <dgm:cxn modelId="{054D359F-2F7C-469F-9818-3C765924B763}" type="presParOf" srcId="{22DB90C7-E314-493F-BA89-1B4058642CD2}" destId="{78401B51-480F-4F21-A28C-9F6CD4812008}" srcOrd="0" destOrd="0" presId="urn:microsoft.com/office/officeart/2018/2/layout/IconVerticalSolidList"/>
    <dgm:cxn modelId="{A3DEF4C8-39FB-4DC1-9930-8AA049B34432}" type="presParOf" srcId="{22DB90C7-E314-493F-BA89-1B4058642CD2}" destId="{35B1E57B-8B0B-404F-B482-75882DF55998}" srcOrd="1" destOrd="0" presId="urn:microsoft.com/office/officeart/2018/2/layout/IconVerticalSolidList"/>
    <dgm:cxn modelId="{962E15C8-7E4C-4DF6-A102-0A563D7CDC11}" type="presParOf" srcId="{22DB90C7-E314-493F-BA89-1B4058642CD2}" destId="{8D9DADC3-A52B-4E66-939C-B1F35AE6DBC7}" srcOrd="2" destOrd="0" presId="urn:microsoft.com/office/officeart/2018/2/layout/IconVerticalSolidList"/>
    <dgm:cxn modelId="{C2B3B2C2-578B-40E0-B173-CCC146A72772}" type="presParOf" srcId="{22DB90C7-E314-493F-BA89-1B4058642CD2}" destId="{D98F35F0-C4A2-48B5-886D-C3533ACFDBBE}" srcOrd="3" destOrd="0" presId="urn:microsoft.com/office/officeart/2018/2/layout/IconVerticalSolidList"/>
    <dgm:cxn modelId="{301EB5CC-8B1C-44AE-8746-6C890FFEB33A}" type="presParOf" srcId="{C70652FB-EE6D-4082-969F-E0B697AAB8D1}" destId="{4ED57CB3-42E7-4D56-A4A6-3E0A6F397071}" srcOrd="5" destOrd="0" presId="urn:microsoft.com/office/officeart/2018/2/layout/IconVerticalSolidList"/>
    <dgm:cxn modelId="{F7FB688A-64F9-4EC0-9FDD-076781C2B934}" type="presParOf" srcId="{C70652FB-EE6D-4082-969F-E0B697AAB8D1}" destId="{5E6E0959-61A5-42F5-8CBA-B6795EC69549}" srcOrd="6" destOrd="0" presId="urn:microsoft.com/office/officeart/2018/2/layout/IconVerticalSolidList"/>
    <dgm:cxn modelId="{EE70BCD4-97CC-4ED0-9F72-605FB4AB3186}" type="presParOf" srcId="{5E6E0959-61A5-42F5-8CBA-B6795EC69549}" destId="{42310825-AE4B-4673-BB87-5D7CACAD832A}" srcOrd="0" destOrd="0" presId="urn:microsoft.com/office/officeart/2018/2/layout/IconVerticalSolidList"/>
    <dgm:cxn modelId="{7C3AE6EF-0118-4C6F-9B4F-FA1082FB3E97}" type="presParOf" srcId="{5E6E0959-61A5-42F5-8CBA-B6795EC69549}" destId="{9C7B80C0-C424-4D5A-99BD-4DC2D4FA17F7}" srcOrd="1" destOrd="0" presId="urn:microsoft.com/office/officeart/2018/2/layout/IconVerticalSolidList"/>
    <dgm:cxn modelId="{9ACA363F-6AA3-4FC8-AB0A-491071A72EA4}" type="presParOf" srcId="{5E6E0959-61A5-42F5-8CBA-B6795EC69549}" destId="{9BF829E1-AA46-42B0-AE84-315477B42A87}" srcOrd="2" destOrd="0" presId="urn:microsoft.com/office/officeart/2018/2/layout/IconVerticalSolidList"/>
    <dgm:cxn modelId="{AB151D6A-942B-4016-B993-7E3F63CBBFC6}" type="presParOf" srcId="{5E6E0959-61A5-42F5-8CBA-B6795EC69549}" destId="{958C83DC-1C98-4608-8D9C-B0D0042C62A2}" srcOrd="3" destOrd="0" presId="urn:microsoft.com/office/officeart/2018/2/layout/IconVerticalSolidList"/>
    <dgm:cxn modelId="{53F2C4DD-D17A-49D9-BD0E-01AB9AEE7168}" type="presParOf" srcId="{C70652FB-EE6D-4082-969F-E0B697AAB8D1}" destId="{9D67936D-D677-4C33-B7EE-B2E8CE8DD356}" srcOrd="7" destOrd="0" presId="urn:microsoft.com/office/officeart/2018/2/layout/IconVerticalSolidList"/>
    <dgm:cxn modelId="{5E5A6051-7E2B-4C9E-8C1C-E8D3791D1505}" type="presParOf" srcId="{C70652FB-EE6D-4082-969F-E0B697AAB8D1}" destId="{324F9484-EEDC-4603-9F0C-EFDC35B3F2EE}" srcOrd="8" destOrd="0" presId="urn:microsoft.com/office/officeart/2018/2/layout/IconVerticalSolidList"/>
    <dgm:cxn modelId="{4FA4A232-B452-485F-91C2-7F6A0E7A8471}" type="presParOf" srcId="{324F9484-EEDC-4603-9F0C-EFDC35B3F2EE}" destId="{C53B668E-9E5C-424F-9A81-D72CA8C25107}" srcOrd="0" destOrd="0" presId="urn:microsoft.com/office/officeart/2018/2/layout/IconVerticalSolidList"/>
    <dgm:cxn modelId="{F73738E9-8A9D-42A8-9BC3-ED4139579236}" type="presParOf" srcId="{324F9484-EEDC-4603-9F0C-EFDC35B3F2EE}" destId="{5A6A7D3D-349D-4BA5-9FDB-9B2AC086BBBF}" srcOrd="1" destOrd="0" presId="urn:microsoft.com/office/officeart/2018/2/layout/IconVerticalSolidList"/>
    <dgm:cxn modelId="{722B6F20-8DD1-4384-83A2-5316E888588C}" type="presParOf" srcId="{324F9484-EEDC-4603-9F0C-EFDC35B3F2EE}" destId="{B98C96D2-D002-49AA-8007-1C9368731A29}" srcOrd="2" destOrd="0" presId="urn:microsoft.com/office/officeart/2018/2/layout/IconVerticalSolidList"/>
    <dgm:cxn modelId="{84EE91FE-123E-4FA6-9533-C98C0E69A6D1}" type="presParOf" srcId="{324F9484-EEDC-4603-9F0C-EFDC35B3F2EE}" destId="{3A024B74-7DF9-43E1-8332-37DC13B045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5772F-B100-4EE8-99A5-20F2741420BA}">
      <dsp:nvSpPr>
        <dsp:cNvPr id="0" name=""/>
        <dsp:cNvSpPr/>
      </dsp:nvSpPr>
      <dsp:spPr>
        <a:xfrm>
          <a:off x="1930" y="544825"/>
          <a:ext cx="2983008" cy="11932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/>
            <a:t>Provide</a:t>
          </a:r>
          <a:endParaRPr lang="zh-CN" altLang="en-US" sz="2400" kern="1200"/>
        </a:p>
      </dsp:txBody>
      <dsp:txXfrm>
        <a:off x="598532" y="544825"/>
        <a:ext cx="1789805" cy="1193203"/>
      </dsp:txXfrm>
    </dsp:sp>
    <dsp:sp modelId="{3E540DB5-7CB4-44C8-B785-AB4F9BECEBD1}">
      <dsp:nvSpPr>
        <dsp:cNvPr id="0" name=""/>
        <dsp:cNvSpPr/>
      </dsp:nvSpPr>
      <dsp:spPr>
        <a:xfrm>
          <a:off x="2597147" y="646247"/>
          <a:ext cx="2475897" cy="990358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2"/>
              </a:solidFill>
              <a:latin typeface="+mn-lt"/>
            </a:rPr>
            <a:t>Information of Food Packaging</a:t>
          </a:r>
          <a:endParaRPr lang="zh-CN" altLang="en-US" sz="2000" kern="1200" dirty="0">
            <a:solidFill>
              <a:schemeClr val="tx2"/>
            </a:solidFill>
            <a:latin typeface="+mn-lt"/>
          </a:endParaRPr>
        </a:p>
      </dsp:txBody>
      <dsp:txXfrm>
        <a:off x="3092326" y="646247"/>
        <a:ext cx="1485539" cy="990358"/>
      </dsp:txXfrm>
    </dsp:sp>
    <dsp:sp modelId="{21BEF4AB-C572-4E13-B187-547187D893F5}">
      <dsp:nvSpPr>
        <dsp:cNvPr id="0" name=""/>
        <dsp:cNvSpPr/>
      </dsp:nvSpPr>
      <dsp:spPr>
        <a:xfrm>
          <a:off x="4726419" y="646247"/>
          <a:ext cx="2475897" cy="990358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2"/>
              </a:solidFill>
              <a:latin typeface="+mn-lt"/>
            </a:rPr>
            <a:t>List of Items</a:t>
          </a:r>
          <a:endParaRPr lang="zh-CN" altLang="en-US" sz="2000" kern="1200" dirty="0">
            <a:solidFill>
              <a:schemeClr val="tx2"/>
            </a:solidFill>
            <a:latin typeface="+mn-lt"/>
          </a:endParaRPr>
        </a:p>
      </dsp:txBody>
      <dsp:txXfrm>
        <a:off x="5221598" y="646247"/>
        <a:ext cx="1485539" cy="990358"/>
      </dsp:txXfrm>
    </dsp:sp>
    <dsp:sp modelId="{0D0430AA-1B5E-4C4D-9EC1-43FAC6A3E1E6}">
      <dsp:nvSpPr>
        <dsp:cNvPr id="0" name=""/>
        <dsp:cNvSpPr/>
      </dsp:nvSpPr>
      <dsp:spPr>
        <a:xfrm>
          <a:off x="1930" y="1905077"/>
          <a:ext cx="2983008" cy="11932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Motivate</a:t>
          </a:r>
          <a:endParaRPr lang="zh-CN" altLang="en-US" sz="2000" kern="1200"/>
        </a:p>
      </dsp:txBody>
      <dsp:txXfrm>
        <a:off x="598532" y="1905077"/>
        <a:ext cx="1789805" cy="1193203"/>
      </dsp:txXfrm>
    </dsp:sp>
    <dsp:sp modelId="{D4B52238-4344-4C70-BCA7-3BFD631038E3}">
      <dsp:nvSpPr>
        <dsp:cNvPr id="0" name=""/>
        <dsp:cNvSpPr/>
      </dsp:nvSpPr>
      <dsp:spPr>
        <a:xfrm>
          <a:off x="2597147" y="2006499"/>
          <a:ext cx="2475897" cy="990358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2"/>
              </a:solidFill>
            </a:rPr>
            <a:t>Reward System</a:t>
          </a:r>
          <a:endParaRPr lang="zh-CN" altLang="en-US" sz="2000" kern="1200" dirty="0">
            <a:solidFill>
              <a:schemeClr val="tx2"/>
            </a:solidFill>
          </a:endParaRPr>
        </a:p>
      </dsp:txBody>
      <dsp:txXfrm>
        <a:off x="3092326" y="2006499"/>
        <a:ext cx="1485539" cy="990358"/>
      </dsp:txXfrm>
    </dsp:sp>
    <dsp:sp modelId="{4AD9F9CD-FFAD-4C10-847F-E20134FC58F2}">
      <dsp:nvSpPr>
        <dsp:cNvPr id="0" name=""/>
        <dsp:cNvSpPr/>
      </dsp:nvSpPr>
      <dsp:spPr>
        <a:xfrm>
          <a:off x="4726419" y="2006499"/>
          <a:ext cx="2475897" cy="990358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>
              <a:solidFill>
                <a:schemeClr val="tx2"/>
              </a:solidFill>
            </a:rPr>
            <a:t>Save Money</a:t>
          </a:r>
          <a:endParaRPr lang="zh-CN" altLang="en-US" sz="2000" kern="1200">
            <a:solidFill>
              <a:schemeClr val="tx2"/>
            </a:solidFill>
          </a:endParaRPr>
        </a:p>
      </dsp:txBody>
      <dsp:txXfrm>
        <a:off x="5221598" y="2006499"/>
        <a:ext cx="1485539" cy="990358"/>
      </dsp:txXfrm>
    </dsp:sp>
    <dsp:sp modelId="{67D28F72-F16C-475C-9ED4-33EC567FF9CA}">
      <dsp:nvSpPr>
        <dsp:cNvPr id="0" name=""/>
        <dsp:cNvSpPr/>
      </dsp:nvSpPr>
      <dsp:spPr>
        <a:xfrm>
          <a:off x="1930" y="3265329"/>
          <a:ext cx="2983008" cy="11932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/>
            <a:t>Reduce</a:t>
          </a:r>
          <a:endParaRPr lang="zh-CN" altLang="en-US" sz="2400" kern="1200"/>
        </a:p>
      </dsp:txBody>
      <dsp:txXfrm>
        <a:off x="598532" y="3265329"/>
        <a:ext cx="1789805" cy="1193203"/>
      </dsp:txXfrm>
    </dsp:sp>
    <dsp:sp modelId="{DE7C5200-A0B6-4C58-B975-3142F237DDDA}">
      <dsp:nvSpPr>
        <dsp:cNvPr id="0" name=""/>
        <dsp:cNvSpPr/>
      </dsp:nvSpPr>
      <dsp:spPr>
        <a:xfrm>
          <a:off x="2597147" y="3366751"/>
          <a:ext cx="2475897" cy="990358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2"/>
              </a:solidFill>
            </a:rPr>
            <a:t>Food Waste</a:t>
          </a:r>
          <a:endParaRPr lang="zh-CN" altLang="en-US" sz="2000" kern="1200" dirty="0">
            <a:solidFill>
              <a:schemeClr val="tx2"/>
            </a:solidFill>
          </a:endParaRPr>
        </a:p>
      </dsp:txBody>
      <dsp:txXfrm>
        <a:off x="3092326" y="3366751"/>
        <a:ext cx="1485539" cy="990358"/>
      </dsp:txXfrm>
    </dsp:sp>
    <dsp:sp modelId="{5571333F-232C-48F5-8519-0110541523B9}">
      <dsp:nvSpPr>
        <dsp:cNvPr id="0" name=""/>
        <dsp:cNvSpPr/>
      </dsp:nvSpPr>
      <dsp:spPr>
        <a:xfrm>
          <a:off x="4726419" y="3366751"/>
          <a:ext cx="2475897" cy="990358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2"/>
              </a:solidFill>
            </a:rPr>
            <a:t>Packaging Waste</a:t>
          </a:r>
          <a:endParaRPr lang="zh-CN" altLang="en-US" sz="2000" kern="1200" dirty="0">
            <a:solidFill>
              <a:schemeClr val="tx2"/>
            </a:solidFill>
          </a:endParaRPr>
        </a:p>
      </dsp:txBody>
      <dsp:txXfrm>
        <a:off x="5221598" y="3366751"/>
        <a:ext cx="1485539" cy="9903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BDC68-4956-4206-BDCB-53AA69B931F7}">
      <dsp:nvSpPr>
        <dsp:cNvPr id="0" name=""/>
        <dsp:cNvSpPr/>
      </dsp:nvSpPr>
      <dsp:spPr>
        <a:xfrm>
          <a:off x="1747800" y="47331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D55E1-A46A-4EE6-8E26-18CFA308C3B4}">
      <dsp:nvSpPr>
        <dsp:cNvPr id="0" name=""/>
        <dsp:cNvSpPr/>
      </dsp:nvSpPr>
      <dsp:spPr>
        <a:xfrm>
          <a:off x="559800" y="28876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Advertisements</a:t>
          </a:r>
        </a:p>
      </dsp:txBody>
      <dsp:txXfrm>
        <a:off x="559800" y="2887661"/>
        <a:ext cx="4320000" cy="720000"/>
      </dsp:txXfrm>
    </dsp:sp>
    <dsp:sp modelId="{34CEDEB3-22F2-4253-A1C5-01E1F47A8A09}">
      <dsp:nvSpPr>
        <dsp:cNvPr id="0" name=""/>
        <dsp:cNvSpPr/>
      </dsp:nvSpPr>
      <dsp:spPr>
        <a:xfrm>
          <a:off x="6823800" y="47331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AA2A9-53F8-4675-A3E0-3D02A293B90B}">
      <dsp:nvSpPr>
        <dsp:cNvPr id="0" name=""/>
        <dsp:cNvSpPr/>
      </dsp:nvSpPr>
      <dsp:spPr>
        <a:xfrm>
          <a:off x="5635800" y="28876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Social Media</a:t>
          </a:r>
        </a:p>
      </dsp:txBody>
      <dsp:txXfrm>
        <a:off x="5635800" y="2887661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AFA52-878D-4D4A-B151-C615F0126944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92371-8C66-495D-B05F-BEEE81EA3687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 of User Reviews</a:t>
          </a:r>
        </a:p>
      </dsp:txBody>
      <dsp:txXfrm>
        <a:off x="417971" y="2644140"/>
        <a:ext cx="2889450" cy="720000"/>
      </dsp:txXfrm>
    </dsp:sp>
    <dsp:sp modelId="{2BDFF83E-CB91-4ABC-8B5C-784890CF769E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F1D6B-ABFB-445A-9789-79DFC034D8F4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Updates and Bug Fixes</a:t>
          </a:r>
        </a:p>
      </dsp:txBody>
      <dsp:txXfrm>
        <a:off x="3813075" y="2644140"/>
        <a:ext cx="2889450" cy="720000"/>
      </dsp:txXfrm>
    </dsp:sp>
    <dsp:sp modelId="{652F7EA5-C6BA-48D9-9EA6-9A430DA456D3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4DE5D-7DA0-42B5-8675-E5EEB82C82D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Extension to Android</a:t>
          </a:r>
        </a:p>
      </dsp:txBody>
      <dsp:txXfrm>
        <a:off x="7208178" y="2644140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439F3-FC09-4F58-ABEB-2C7C1591BED3}">
      <dsp:nvSpPr>
        <dsp:cNvPr id="0" name=""/>
        <dsp:cNvSpPr/>
      </dsp:nvSpPr>
      <dsp:spPr>
        <a:xfrm>
          <a:off x="0" y="3361"/>
          <a:ext cx="10277354" cy="716099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02F8B-0B39-4BDA-BE38-EF121D6ECEB6}">
      <dsp:nvSpPr>
        <dsp:cNvPr id="0" name=""/>
        <dsp:cNvSpPr/>
      </dsp:nvSpPr>
      <dsp:spPr>
        <a:xfrm>
          <a:off x="216620" y="164484"/>
          <a:ext cx="393854" cy="3938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EBD16-3211-4989-81AD-DEDAE4E93CAE}">
      <dsp:nvSpPr>
        <dsp:cNvPr id="0" name=""/>
        <dsp:cNvSpPr/>
      </dsp:nvSpPr>
      <dsp:spPr>
        <a:xfrm>
          <a:off x="827094" y="3361"/>
          <a:ext cx="9450259" cy="716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87" tIns="75787" rIns="75787" bIns="757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err="1">
              <a:solidFill>
                <a:schemeClr val="bg1"/>
              </a:solidFill>
              <a:ea typeface="等线 Light"/>
            </a:rPr>
            <a:t>Amey</a:t>
          </a:r>
          <a:r>
            <a:rPr lang="en-US" sz="1900" b="1" kern="1200">
              <a:solidFill>
                <a:schemeClr val="bg1"/>
              </a:solidFill>
              <a:ea typeface="等线 Light"/>
            </a:rPr>
            <a:t> </a:t>
          </a:r>
          <a:r>
            <a:rPr lang="en-US" sz="1900" b="1" kern="1200" err="1">
              <a:solidFill>
                <a:schemeClr val="bg1"/>
              </a:solidFill>
              <a:ea typeface="等线 Light"/>
            </a:rPr>
            <a:t>Dhamgunde</a:t>
          </a:r>
          <a:r>
            <a:rPr lang="en-US" sz="1900" b="1" kern="1200">
              <a:solidFill>
                <a:schemeClr val="bg1"/>
              </a:solidFill>
            </a:rPr>
            <a:t>: </a:t>
          </a:r>
          <a:r>
            <a:rPr lang="en-US" sz="1900" kern="1200">
              <a:solidFill>
                <a:schemeClr val="bg1"/>
              </a:solidFill>
            </a:rPr>
            <a:t>Programming</a:t>
          </a:r>
        </a:p>
      </dsp:txBody>
      <dsp:txXfrm>
        <a:off x="827094" y="3361"/>
        <a:ext cx="9450259" cy="716099"/>
      </dsp:txXfrm>
    </dsp:sp>
    <dsp:sp modelId="{F0115016-73C0-4456-9283-C08CD6B70CC1}">
      <dsp:nvSpPr>
        <dsp:cNvPr id="0" name=""/>
        <dsp:cNvSpPr/>
      </dsp:nvSpPr>
      <dsp:spPr>
        <a:xfrm>
          <a:off x="0" y="898485"/>
          <a:ext cx="10277354" cy="716099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0865B-9640-40F2-8FAE-3A28857A8935}">
      <dsp:nvSpPr>
        <dsp:cNvPr id="0" name=""/>
        <dsp:cNvSpPr/>
      </dsp:nvSpPr>
      <dsp:spPr>
        <a:xfrm>
          <a:off x="216620" y="1059608"/>
          <a:ext cx="393854" cy="3938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3DA1B-C11E-4ADE-BCAA-A419268BA423}">
      <dsp:nvSpPr>
        <dsp:cNvPr id="0" name=""/>
        <dsp:cNvSpPr/>
      </dsp:nvSpPr>
      <dsp:spPr>
        <a:xfrm>
          <a:off x="827094" y="898485"/>
          <a:ext cx="9450259" cy="716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87" tIns="75787" rIns="75787" bIns="757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bg1"/>
              </a:solidFill>
            </a:rPr>
            <a:t>Suryakant Jain </a:t>
          </a:r>
          <a:r>
            <a:rPr lang="en-US" sz="1900" kern="1200">
              <a:solidFill>
                <a:schemeClr val="bg1"/>
              </a:solidFill>
            </a:rPr>
            <a:t>and </a:t>
          </a:r>
          <a:r>
            <a:rPr lang="en-US" sz="1900" b="1" kern="1200">
              <a:solidFill>
                <a:schemeClr val="bg1"/>
              </a:solidFill>
            </a:rPr>
            <a:t>Leo</a:t>
          </a:r>
          <a:r>
            <a:rPr lang="en-US" sz="1900" kern="1200">
              <a:solidFill>
                <a:schemeClr val="bg1"/>
              </a:solidFill>
            </a:rPr>
            <a:t> </a:t>
          </a:r>
          <a:r>
            <a:rPr lang="en-US" sz="1900" b="1" kern="1200">
              <a:solidFill>
                <a:schemeClr val="bg1"/>
              </a:solidFill>
            </a:rPr>
            <a:t>Chai: </a:t>
          </a:r>
          <a:r>
            <a:rPr lang="en-US" sz="1900" b="0" kern="1200">
              <a:solidFill>
                <a:schemeClr val="bg1"/>
              </a:solidFill>
            </a:rPr>
            <a:t>Graphic D</a:t>
          </a:r>
          <a:r>
            <a:rPr lang="en-US" sz="1900" kern="1200">
              <a:solidFill>
                <a:schemeClr val="bg1"/>
              </a:solidFill>
            </a:rPr>
            <a:t>esign and Research</a:t>
          </a:r>
          <a:r>
            <a:rPr lang="en-US" sz="1900" b="1" kern="1200">
              <a:solidFill>
                <a:schemeClr val="bg1"/>
              </a:solidFill>
            </a:rPr>
            <a:t> </a:t>
          </a:r>
          <a:endParaRPr lang="en-US" sz="1900" kern="1200">
            <a:solidFill>
              <a:schemeClr val="bg1"/>
            </a:solidFill>
          </a:endParaRPr>
        </a:p>
      </dsp:txBody>
      <dsp:txXfrm>
        <a:off x="827094" y="898485"/>
        <a:ext cx="9450259" cy="716099"/>
      </dsp:txXfrm>
    </dsp:sp>
    <dsp:sp modelId="{78401B51-480F-4F21-A28C-9F6CD4812008}">
      <dsp:nvSpPr>
        <dsp:cNvPr id="0" name=""/>
        <dsp:cNvSpPr/>
      </dsp:nvSpPr>
      <dsp:spPr>
        <a:xfrm>
          <a:off x="0" y="1793609"/>
          <a:ext cx="10277354" cy="716099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1E57B-8B0B-404F-B482-75882DF55998}">
      <dsp:nvSpPr>
        <dsp:cNvPr id="0" name=""/>
        <dsp:cNvSpPr/>
      </dsp:nvSpPr>
      <dsp:spPr>
        <a:xfrm>
          <a:off x="216620" y="1954732"/>
          <a:ext cx="393854" cy="3938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F35F0-C4A2-48B5-886D-C3533ACFDBBE}">
      <dsp:nvSpPr>
        <dsp:cNvPr id="0" name=""/>
        <dsp:cNvSpPr/>
      </dsp:nvSpPr>
      <dsp:spPr>
        <a:xfrm>
          <a:off x="827094" y="1793609"/>
          <a:ext cx="9450259" cy="716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87" tIns="75787" rIns="75787" bIns="757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bg1"/>
              </a:solidFill>
            </a:rPr>
            <a:t>Kelly Wong:  </a:t>
          </a:r>
          <a:r>
            <a:rPr lang="en-US" sz="1900" kern="1200">
              <a:solidFill>
                <a:schemeClr val="bg1"/>
              </a:solidFill>
            </a:rPr>
            <a:t>Statistics, Media Relations</a:t>
          </a:r>
        </a:p>
      </dsp:txBody>
      <dsp:txXfrm>
        <a:off x="827094" y="1793609"/>
        <a:ext cx="9450259" cy="716099"/>
      </dsp:txXfrm>
    </dsp:sp>
    <dsp:sp modelId="{42310825-AE4B-4673-BB87-5D7CACAD832A}">
      <dsp:nvSpPr>
        <dsp:cNvPr id="0" name=""/>
        <dsp:cNvSpPr/>
      </dsp:nvSpPr>
      <dsp:spPr>
        <a:xfrm>
          <a:off x="0" y="2688733"/>
          <a:ext cx="10277354" cy="716099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B80C0-C424-4D5A-99BD-4DC2D4FA17F7}">
      <dsp:nvSpPr>
        <dsp:cNvPr id="0" name=""/>
        <dsp:cNvSpPr/>
      </dsp:nvSpPr>
      <dsp:spPr>
        <a:xfrm>
          <a:off x="216620" y="2849856"/>
          <a:ext cx="393854" cy="3938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C83DC-1C98-4608-8D9C-B0D0042C62A2}">
      <dsp:nvSpPr>
        <dsp:cNvPr id="0" name=""/>
        <dsp:cNvSpPr/>
      </dsp:nvSpPr>
      <dsp:spPr>
        <a:xfrm>
          <a:off x="827094" y="2688733"/>
          <a:ext cx="9450259" cy="716099"/>
        </a:xfrm>
        <a:prstGeom prst="rect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87" tIns="75787" rIns="75787" bIns="757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bg1"/>
              </a:solidFill>
            </a:rPr>
            <a:t>Signe Anderson:  </a:t>
          </a:r>
          <a:r>
            <a:rPr lang="en-US" sz="1900" kern="1200">
              <a:solidFill>
                <a:schemeClr val="bg1"/>
              </a:solidFill>
            </a:rPr>
            <a:t>Executive Officer</a:t>
          </a:r>
        </a:p>
      </dsp:txBody>
      <dsp:txXfrm>
        <a:off x="827094" y="2688733"/>
        <a:ext cx="9450259" cy="716099"/>
      </dsp:txXfrm>
    </dsp:sp>
    <dsp:sp modelId="{C53B668E-9E5C-424F-9A81-D72CA8C25107}">
      <dsp:nvSpPr>
        <dsp:cNvPr id="0" name=""/>
        <dsp:cNvSpPr/>
      </dsp:nvSpPr>
      <dsp:spPr>
        <a:xfrm>
          <a:off x="0" y="3583857"/>
          <a:ext cx="10277354" cy="716099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A7D3D-349D-4BA5-9FDB-9B2AC086BBBF}">
      <dsp:nvSpPr>
        <dsp:cNvPr id="0" name=""/>
        <dsp:cNvSpPr/>
      </dsp:nvSpPr>
      <dsp:spPr>
        <a:xfrm>
          <a:off x="216620" y="3744980"/>
          <a:ext cx="393854" cy="3938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24B74-7DF9-43E1-8332-37DC13B045EE}">
      <dsp:nvSpPr>
        <dsp:cNvPr id="0" name=""/>
        <dsp:cNvSpPr/>
      </dsp:nvSpPr>
      <dsp:spPr>
        <a:xfrm>
          <a:off x="827094" y="3583857"/>
          <a:ext cx="9450259" cy="716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87" tIns="75787" rIns="75787" bIns="757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bg1"/>
              </a:solidFill>
            </a:rPr>
            <a:t>Nilu Jahandardoost: </a:t>
          </a:r>
          <a:r>
            <a:rPr lang="en-US" sz="1900" b="0" kern="1200">
              <a:solidFill>
                <a:schemeClr val="bg1"/>
              </a:solidFill>
            </a:rPr>
            <a:t>Customer Services, Financials </a:t>
          </a:r>
        </a:p>
      </dsp:txBody>
      <dsp:txXfrm>
        <a:off x="827094" y="3583857"/>
        <a:ext cx="9450259" cy="716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CB08-0888-49B3-9E89-68FAD2DB4525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54103-38EF-4A41-B971-4F9C0CEA9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570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6CD28-E1CB-44CE-BCE9-E7786F94D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995AD"/>
                </a:solidFill>
                <a:latin typeface="ITC Avant Garde Std Bk" panose="020B0502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C66FE8-582D-426B-B9C1-5CB13A83C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A1D6E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90679-9057-48F8-92EB-844742B4E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E100-7C3A-49BA-8BD8-6F1FC30245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BD5310-65F7-44C3-AE14-0E37142B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FFF7DA-40C9-4165-83BB-3C09E16D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E898-68DC-41CF-B180-2D1A5B5FA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88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62E5C-1E39-4184-84BF-01858897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C498B2-4425-4965-9E24-5EAF93AAC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27969B-4C03-4A59-B622-86B48F2E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E100-7C3A-49BA-8BD8-6F1FC30245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FAC2E-7EF0-47CF-83B4-08921462D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008C87-E33E-4F89-BF14-86A77ECA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E898-68DC-41CF-B180-2D1A5B5FA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01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1A6F3C-8637-44C9-9664-B4B9DDFAA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38A6D8-49A7-4811-A8B3-AAE355826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A66AE0-4433-415B-9D96-668D5C07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E100-7C3A-49BA-8BD8-6F1FC30245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5D203-2886-423B-871E-BCBE9D6B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EBD40-7F19-4124-A94A-67ACD35C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E898-68DC-41CF-B180-2D1A5B5FA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9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D267B-3A8C-4954-8671-BEAE870A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95AD"/>
                </a:solidFill>
                <a:latin typeface="ITC Avant Garde Std Bk" panose="020B0502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ED418-7EB6-4D9E-98B0-A93FCEC1C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995AD"/>
                </a:solidFill>
                <a:latin typeface="ITC Avant Garde Std XLt" panose="020B0302020202020204" pitchFamily="34" charset="0"/>
              </a:defRPr>
            </a:lvl1pPr>
            <a:lvl2pPr>
              <a:defRPr>
                <a:solidFill>
                  <a:srgbClr val="1995AD"/>
                </a:solidFill>
                <a:latin typeface="ITC Avant Garde Std XLt" panose="020B0302020202020204" pitchFamily="34" charset="0"/>
              </a:defRPr>
            </a:lvl2pPr>
            <a:lvl3pPr>
              <a:defRPr>
                <a:solidFill>
                  <a:srgbClr val="1995AD"/>
                </a:solidFill>
                <a:latin typeface="ITC Avant Garde Std XLt" panose="020B0302020202020204" pitchFamily="34" charset="0"/>
              </a:defRPr>
            </a:lvl3pPr>
            <a:lvl4pPr>
              <a:defRPr>
                <a:solidFill>
                  <a:srgbClr val="1995AD"/>
                </a:solidFill>
                <a:latin typeface="ITC Avant Garde Std XLt" panose="020B0302020202020204" pitchFamily="34" charset="0"/>
              </a:defRPr>
            </a:lvl4pPr>
            <a:lvl5pPr>
              <a:defRPr>
                <a:solidFill>
                  <a:srgbClr val="1995AD"/>
                </a:solidFill>
                <a:latin typeface="ITC Avant Garde Std XLt" panose="020B0302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9A7D55-A55B-4928-97E4-42E45E4A2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t="25406" r="80513" b="27740"/>
          <a:stretch/>
        </p:blipFill>
        <p:spPr>
          <a:xfrm>
            <a:off x="11392392" y="104418"/>
            <a:ext cx="683859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9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9D09E-A540-42AC-A4E8-B12E846F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87C3B7-CF9D-45FD-82F6-CEB82B00F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6CA177-5828-41E7-9630-D34D7B0C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E100-7C3A-49BA-8BD8-6F1FC30245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0EAD7-D823-4F9F-AC18-45898EA8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E8AE9-DB16-4E13-9A56-34593440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E898-68DC-41CF-B180-2D1A5B5FA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26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E73AF-C737-49F8-AE62-2D579DFA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E8625-1465-419D-8272-72C199DC5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5CD5AF-C511-4292-B567-AA7DBA45B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E5FAEF-C413-42DE-BE1C-262D13A4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E100-7C3A-49BA-8BD8-6F1FC30245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4C524D-3F61-441C-B72E-D4D71F9AC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AC169E-7D36-490D-906B-3FB71804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E898-68DC-41CF-B180-2D1A5B5FA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44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F47BE-F4AF-4455-A7FB-555EEC203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3A2A37-4A82-4688-93D8-3F11F57EC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16B141-294B-44DE-85C0-A566A2881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D73206-B738-49DF-94B7-3343E09FC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C2D680-5190-47E2-B279-3B031094C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6D4B3E-5C69-4642-B83A-84ABCCDB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E100-7C3A-49BA-8BD8-6F1FC30245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84D874-488D-4616-9D5D-7DA96C01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611D6E-ABC7-4581-9386-2636CBF2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E898-68DC-41CF-B180-2D1A5B5FA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86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7868E-9C1B-4C26-8E32-1C987EAE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C1B8AA-DEE6-418F-B1F5-5CC54CDE5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E100-7C3A-49BA-8BD8-6F1FC30245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23347D-0886-4215-8BA6-1E18ED06F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1DA027-77DF-4402-BFDA-F62E99B7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E898-68DC-41CF-B180-2D1A5B5FA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368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CE0909-4366-449A-A66C-8701075A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E100-7C3A-49BA-8BD8-6F1FC30245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4A6CBC2-F522-48EA-8445-34D0921E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2B99D8-C237-4E30-BD0B-91DC5487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E898-68DC-41CF-B180-2D1A5B5FA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036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48404-68AE-43FC-85FB-B5274819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1B3CE-1ECE-40E7-AD5A-58BAA3DA0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E79D6A-6ED4-41B4-BDF4-D66CA6019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B6E808-7436-45A6-AF18-3E487176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E100-7C3A-49BA-8BD8-6F1FC30245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82272B-A524-45BD-96AD-CDFFF4FF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98892C-A31B-49EE-922A-927AE974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E898-68DC-41CF-B180-2D1A5B5FA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1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3B280-3F6E-457E-B38E-ED053406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DAA127E-ADBC-439B-B0C3-21339AE0D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565842-82D0-4BE0-8385-271B1ECAA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261026-A7BD-4820-B51E-A6767159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E100-7C3A-49BA-8BD8-6F1FC30245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23F1D0-60A9-4C66-923A-FB42129D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60130B-3221-4688-B077-5DF7CD2D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E898-68DC-41CF-B180-2D1A5B5FA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54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B68120-4042-497A-B6F3-13472E2BF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10B152-0AD6-436B-8ECD-3C7447A66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AA9856-20B3-4FAA-8D5B-A84152742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6E100-7C3A-49BA-8BD8-6F1FC30245FA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CD79E8-65A5-4E11-8E04-82D6EC405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954B7A-C7C2-4F8E-83C3-C9B97597B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1E898-68DC-41CF-B180-2D1A5B5FA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7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FDB0B-5AEE-4C8A-9D20-C39E3B913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 might we help Canadians impactfully reduce waste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2045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9B36-5079-4560-8B41-FFE46E2F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Future Planning</a:t>
            </a:r>
            <a:endParaRPr lang="en-CA"/>
          </a:p>
        </p:txBody>
      </p:sp>
      <p:pic>
        <p:nvPicPr>
          <p:cNvPr id="1026" name="Picture 2" descr="https://lh4.googleusercontent.com/aHcRoKW2rR623Lhf0gQvahNESV4bxeVhXrnCw3ZSEO8q1NopB5W_6zUpsO0fldxIkQAP2MLaOUZEc5vW_lqUEUwiqUpGUh9NTP7h5_fBzDlpYsLJKrOryNneucjU15zA-9ZYw-iJ">
            <a:extLst>
              <a:ext uri="{FF2B5EF4-FFF2-40B4-BE49-F238E27FC236}">
                <a16:creationId xmlns:a16="http://schemas.microsoft.com/office/drawing/2014/main" id="{D368842B-83B2-450B-8A82-A8C6C7DF1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012" y="2000044"/>
            <a:ext cx="10515600" cy="40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A5F45A-CC8C-48B8-B71D-26F9384335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1F1F2"/>
              </a:clrFrom>
              <a:clrTo>
                <a:srgbClr val="F1F1F2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886081" y="5256936"/>
            <a:ext cx="329759" cy="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8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C194-D763-4C89-806E-C9A36D80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TC Avant Garde Std Bk"/>
              </a:rPr>
              <a:t>Competitors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261C2C-AC3A-43EF-B201-31F0C94D2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14014" r="30791" b="14014"/>
          <a:stretch/>
        </p:blipFill>
        <p:spPr>
          <a:xfrm>
            <a:off x="6212457" y="1690688"/>
            <a:ext cx="4704147" cy="46067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790344-C882-4023-B531-1F1C366D43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4" t="13970" r="31266" b="14060"/>
          <a:stretch/>
        </p:blipFill>
        <p:spPr>
          <a:xfrm>
            <a:off x="1319261" y="1690688"/>
            <a:ext cx="4595149" cy="46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5BBE9-4064-4D10-B5F9-AE767816B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Human Resources </a:t>
            </a:r>
            <a:endParaRPr lang="zh-CN" alt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ACD3D666-0BD7-4987-BCED-797BE72D56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5408535"/>
              </p:ext>
            </p:extLst>
          </p:nvPr>
        </p:nvGraphicFramePr>
        <p:xfrm>
          <a:off x="1076446" y="1539432"/>
          <a:ext cx="10277354" cy="430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611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DC0FF99-AD2B-463E-9177-7B74B23F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altLang="zh-CN" dirty="0"/>
              <a:t>Our Team</a:t>
            </a:r>
            <a:endParaRPr lang="zh-CN" alt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C6EFA995-12D2-4FEC-AC0E-6FD7ACE77FC2}"/>
              </a:ext>
            </a:extLst>
          </p:cNvPr>
          <p:cNvSpPr/>
          <p:nvPr/>
        </p:nvSpPr>
        <p:spPr>
          <a:xfrm>
            <a:off x="1083846" y="259591"/>
            <a:ext cx="2112210" cy="21656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25408-B2A0-4D8C-8168-02ED5503AE50}"/>
              </a:ext>
            </a:extLst>
          </p:cNvPr>
          <p:cNvSpPr txBox="1"/>
          <p:nvPr/>
        </p:nvSpPr>
        <p:spPr>
          <a:xfrm>
            <a:off x="364457" y="1295309"/>
            <a:ext cx="355867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/>
              <a:t>Amey</a:t>
            </a:r>
            <a:endParaRPr lang="en-US" sz="2400">
              <a:ea typeface="等线"/>
            </a:endParaRPr>
          </a:p>
          <a:p>
            <a:pPr algn="ctr"/>
            <a:r>
              <a:rPr lang="en-US" sz="2400" err="1"/>
              <a:t>Dhamgunde</a:t>
            </a:r>
            <a:endParaRPr lang="en-US" sz="2400">
              <a:ea typeface="等线" panose="020F0502020204030204"/>
            </a:endParaRP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F107DFD7-79B4-404F-B5B4-7DC88F7B5A8A}"/>
              </a:ext>
            </a:extLst>
          </p:cNvPr>
          <p:cNvSpPr/>
          <p:nvPr/>
        </p:nvSpPr>
        <p:spPr>
          <a:xfrm>
            <a:off x="1080669" y="2838450"/>
            <a:ext cx="2112210" cy="21656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106254-C67B-4604-A35F-4CE4D8FAF85C}"/>
              </a:ext>
            </a:extLst>
          </p:cNvPr>
          <p:cNvSpPr txBox="1"/>
          <p:nvPr/>
        </p:nvSpPr>
        <p:spPr>
          <a:xfrm>
            <a:off x="771525" y="405480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Kelly</a:t>
            </a:r>
            <a:endParaRPr lang="en-US" sz="2400">
              <a:ea typeface="等线"/>
            </a:endParaRPr>
          </a:p>
          <a:p>
            <a:pPr algn="ctr"/>
            <a:r>
              <a:rPr lang="en-US" sz="2400">
                <a:ea typeface="等线"/>
              </a:rPr>
              <a:t>Wong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2F6DBE85-CCA4-4D80-B8B4-98144E0C8B62}"/>
              </a:ext>
            </a:extLst>
          </p:cNvPr>
          <p:cNvSpPr/>
          <p:nvPr/>
        </p:nvSpPr>
        <p:spPr>
          <a:xfrm>
            <a:off x="5022516" y="228600"/>
            <a:ext cx="2112210" cy="21656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A402F1-96C2-40A2-96A7-D0157F8DE788}"/>
              </a:ext>
            </a:extLst>
          </p:cNvPr>
          <p:cNvSpPr txBox="1"/>
          <p:nvPr/>
        </p:nvSpPr>
        <p:spPr>
          <a:xfrm>
            <a:off x="4695825" y="121585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Signe</a:t>
            </a:r>
            <a:endParaRPr lang="en-US" sz="2400">
              <a:ea typeface="等线"/>
            </a:endParaRPr>
          </a:p>
          <a:p>
            <a:pPr algn="ctr"/>
            <a:r>
              <a:rPr lang="en-US" sz="2400"/>
              <a:t>Anderson</a:t>
            </a:r>
            <a:endParaRPr lang="en-US" sz="2400">
              <a:ea typeface="等线" panose="020F0502020204030204"/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E4708228-80E1-47D4-AA74-CB396543D6BF}"/>
              </a:ext>
            </a:extLst>
          </p:cNvPr>
          <p:cNvSpPr/>
          <p:nvPr/>
        </p:nvSpPr>
        <p:spPr>
          <a:xfrm>
            <a:off x="8747125" y="228600"/>
            <a:ext cx="2112210" cy="21656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3535A3-0C5B-4C47-AB24-C6912F227EC6}"/>
              </a:ext>
            </a:extLst>
          </p:cNvPr>
          <p:cNvSpPr txBox="1"/>
          <p:nvPr/>
        </p:nvSpPr>
        <p:spPr>
          <a:xfrm>
            <a:off x="8429625" y="1265153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Leo</a:t>
            </a:r>
            <a:endParaRPr lang="en-US" sz="2400">
              <a:ea typeface="等线"/>
            </a:endParaRPr>
          </a:p>
          <a:p>
            <a:pPr algn="ctr"/>
            <a:r>
              <a:rPr lang="en-US" sz="2400"/>
              <a:t>Chai</a:t>
            </a:r>
            <a:endParaRPr lang="en-US" sz="2400">
              <a:ea typeface="等线"/>
            </a:endParaRP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03E5B628-DE8F-4CD1-8138-0B0EAB68F832}"/>
              </a:ext>
            </a:extLst>
          </p:cNvPr>
          <p:cNvSpPr/>
          <p:nvPr/>
        </p:nvSpPr>
        <p:spPr>
          <a:xfrm>
            <a:off x="5018171" y="2822742"/>
            <a:ext cx="2112210" cy="21656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DF7ADF-044F-4452-A619-DCAF842161F4}"/>
              </a:ext>
            </a:extLst>
          </p:cNvPr>
          <p:cNvSpPr txBox="1"/>
          <p:nvPr/>
        </p:nvSpPr>
        <p:spPr>
          <a:xfrm>
            <a:off x="4709862" y="3973094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/>
              <a:t>Nilu</a:t>
            </a:r>
            <a:endParaRPr lang="en-US" sz="2400">
              <a:ea typeface="等线"/>
            </a:endParaRPr>
          </a:p>
          <a:p>
            <a:pPr algn="ctr"/>
            <a:r>
              <a:rPr lang="en-US" sz="2400">
                <a:ea typeface="等线"/>
              </a:rPr>
              <a:t>Jahan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A75A9AC4-E4F2-4A83-8F50-5CB8E0AAA9FA}"/>
              </a:ext>
            </a:extLst>
          </p:cNvPr>
          <p:cNvSpPr/>
          <p:nvPr/>
        </p:nvSpPr>
        <p:spPr>
          <a:xfrm>
            <a:off x="8745120" y="2822074"/>
            <a:ext cx="2112210" cy="21656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646F8A-6D1B-4A55-BE16-7A9A5E544129}"/>
              </a:ext>
            </a:extLst>
          </p:cNvPr>
          <p:cNvSpPr txBox="1"/>
          <p:nvPr/>
        </p:nvSpPr>
        <p:spPr>
          <a:xfrm>
            <a:off x="8417594" y="403341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Suryakant</a:t>
            </a:r>
            <a:endParaRPr lang="en-US" sz="2400">
              <a:ea typeface="等线"/>
            </a:endParaRPr>
          </a:p>
          <a:p>
            <a:pPr algn="ctr"/>
            <a:r>
              <a:rPr lang="en-US" sz="2400">
                <a:ea typeface="等线"/>
              </a:rPr>
              <a:t>Jain</a:t>
            </a:r>
            <a:endParaRPr lang="en-US">
              <a:ea typeface="等线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63D190-2F29-4E4E-8163-6593566928F2}"/>
              </a:ext>
            </a:extLst>
          </p:cNvPr>
          <p:cNvCxnSpPr/>
          <p:nvPr/>
        </p:nvCxnSpPr>
        <p:spPr>
          <a:xfrm>
            <a:off x="5781675" y="3486150"/>
            <a:ext cx="909052" cy="90905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F47EB419-3592-4454-A571-51946FA5F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196"/>
          <a:stretch/>
        </p:blipFill>
        <p:spPr>
          <a:xfrm>
            <a:off x="-34752" y="-1"/>
            <a:ext cx="12317948" cy="5367907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4BD4EEAB-5939-4B11-8561-178E5A485A84}"/>
              </a:ext>
            </a:extLst>
          </p:cNvPr>
          <p:cNvSpPr/>
          <p:nvPr/>
        </p:nvSpPr>
        <p:spPr>
          <a:xfrm>
            <a:off x="8880371" y="5378600"/>
            <a:ext cx="4501212" cy="1490094"/>
          </a:xfrm>
          <a:prstGeom prst="parallelogram">
            <a:avLst>
              <a:gd name="adj" fmla="val 4501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2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47C28-D810-4D1C-83C3-F85D1B80CB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zh-CN">
              <a:ea typeface="等线 Ligh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780059-D76F-43AE-AECF-A80E0F8DB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9767DC-B161-4C83-ADC4-42E034D57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9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D832-7358-4705-9D0D-1F6DAD66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TC Avant Garde Std Bk"/>
              </a:rPr>
              <a:t>The Problem</a:t>
            </a:r>
            <a:endParaRPr lang="en-US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2AE48D5-A45C-44FE-B767-87B73A9C4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353945"/>
              </p:ext>
            </p:extLst>
          </p:nvPr>
        </p:nvGraphicFramePr>
        <p:xfrm>
          <a:off x="492760" y="1392313"/>
          <a:ext cx="6110061" cy="4073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B10921B-F26C-451D-BB99-AEF67A15C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16" y="856932"/>
            <a:ext cx="5239568" cy="52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3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47C28-D810-4D1C-83C3-F85D1B80CB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zh-CN">
              <a:ea typeface="等线 Ligh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780059-D76F-43AE-AECF-A80E0F8DB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9767DC-B161-4C83-ADC4-42E034D57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9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007C-3D15-486D-A668-815AEE586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ITC Avant Garde Std Bk"/>
              </a:rPr>
              <a:t>Our </a:t>
            </a:r>
            <a:r>
              <a:rPr lang="en-US" dirty="0">
                <a:latin typeface="ITC Avant Garde Std Bk"/>
              </a:rPr>
              <a:t>Solution</a:t>
            </a:r>
            <a:endParaRPr 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E64A32F-E02C-4EA3-A81B-D1682F914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3177966"/>
              </p:ext>
            </p:extLst>
          </p:nvPr>
        </p:nvGraphicFramePr>
        <p:xfrm>
          <a:off x="2614192" y="1267214"/>
          <a:ext cx="7204247" cy="50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800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olling and adding">
            <a:hlinkClick r:id="" action="ppaction://media"/>
            <a:extLst>
              <a:ext uri="{FF2B5EF4-FFF2-40B4-BE49-F238E27FC236}">
                <a16:creationId xmlns:a16="http://schemas.microsoft.com/office/drawing/2014/main" id="{9083409E-3B0B-4B52-BC21-55A2087ED9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208348"/>
            <a:ext cx="3972725" cy="7066347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E8A67D0-E58C-40FB-8841-B86149CB8F39}"/>
              </a:ext>
            </a:extLst>
          </p:cNvPr>
          <p:cNvSpPr txBox="1"/>
          <p:nvPr/>
        </p:nvSpPr>
        <p:spPr>
          <a:xfrm>
            <a:off x="6096000" y="2136338"/>
            <a:ext cx="5331156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5400" dirty="0"/>
              <a:t>Meal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5400" dirty="0">
                <a:ea typeface="等线"/>
              </a:rPr>
              <a:t>List Ingredients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5400" dirty="0"/>
              <a:t>Create List</a:t>
            </a:r>
          </a:p>
        </p:txBody>
      </p:sp>
    </p:spTree>
    <p:extLst>
      <p:ext uri="{BB962C8B-B14F-4D97-AF65-F5344CB8AC3E}">
        <p14:creationId xmlns:p14="http://schemas.microsoft.com/office/powerpoint/2010/main" val="52274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E8A67D0-E58C-40FB-8841-B86149CB8F39}"/>
              </a:ext>
            </a:extLst>
          </p:cNvPr>
          <p:cNvSpPr txBox="1"/>
          <p:nvPr/>
        </p:nvSpPr>
        <p:spPr>
          <a:xfrm>
            <a:off x="6096000" y="2136338"/>
            <a:ext cx="5050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5400" dirty="0"/>
              <a:t>Scan Barcode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5400" dirty="0"/>
              <a:t>Track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5400" dirty="0"/>
              <a:t>Evaluate</a:t>
            </a:r>
          </a:p>
        </p:txBody>
      </p:sp>
      <p:pic>
        <p:nvPicPr>
          <p:cNvPr id="6" name="scan barcode">
            <a:hlinkClick r:id="" action="ppaction://media"/>
            <a:extLst>
              <a:ext uri="{FF2B5EF4-FFF2-40B4-BE49-F238E27FC236}">
                <a16:creationId xmlns:a16="http://schemas.microsoft.com/office/drawing/2014/main" id="{A9F37A4D-5725-4D47-A0A5-F0F7876FFF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21477"/>
            <a:ext cx="3981691" cy="7082296"/>
          </a:xfrm>
        </p:spPr>
      </p:pic>
    </p:spTree>
    <p:extLst>
      <p:ext uri="{BB962C8B-B14F-4D97-AF65-F5344CB8AC3E}">
        <p14:creationId xmlns:p14="http://schemas.microsoft.com/office/powerpoint/2010/main" val="79251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B027C-690C-4019-93F3-7CDABCCE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>
                <a:latin typeface="ITC Avant Garde Std Bk"/>
              </a:rPr>
              <a:t>Promotion</a:t>
            </a:r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560512E-0847-4A22-93F1-2A5B459DC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887921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678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7429-D06B-4BD7-AA23-DDC868F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ITC Avant Garde Std Bk"/>
              </a:rPr>
              <a:t>Financial Plan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910D16-3D90-430B-A639-0A4D32BC239F}"/>
              </a:ext>
            </a:extLst>
          </p:cNvPr>
          <p:cNvGrpSpPr/>
          <p:nvPr/>
        </p:nvGrpSpPr>
        <p:grpSpPr>
          <a:xfrm>
            <a:off x="1698000" y="1821847"/>
            <a:ext cx="8796000" cy="3931853"/>
            <a:chOff x="1698000" y="1821847"/>
            <a:chExt cx="8796000" cy="393185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9B39089-FB2E-4380-BBE9-A5BED985C559}"/>
                </a:ext>
              </a:extLst>
            </p:cNvPr>
            <p:cNvGrpSpPr/>
            <p:nvPr/>
          </p:nvGrpSpPr>
          <p:grpSpPr>
            <a:xfrm>
              <a:off x="1698000" y="1834546"/>
              <a:ext cx="1800000" cy="2096709"/>
              <a:chOff x="2202382" y="1477016"/>
              <a:chExt cx="1800000" cy="2096709"/>
            </a:xfrm>
          </p:grpSpPr>
          <p:sp>
            <p:nvSpPr>
              <p:cNvPr id="4" name="Rectangle 3" descr="Bitcoin">
                <a:extLst>
                  <a:ext uri="{FF2B5EF4-FFF2-40B4-BE49-F238E27FC236}">
                    <a16:creationId xmlns:a16="http://schemas.microsoft.com/office/drawing/2014/main" id="{8A2F7720-DEA7-46E1-BFEF-53129667E01D}"/>
                  </a:ext>
                </a:extLst>
              </p:cNvPr>
              <p:cNvSpPr/>
              <p:nvPr/>
            </p:nvSpPr>
            <p:spPr>
              <a:xfrm>
                <a:off x="2671984" y="1477016"/>
                <a:ext cx="810000" cy="810000"/>
              </a:xfrm>
              <a:prstGeom prst="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A7AAF1-DBF5-40A3-90E5-4685F61A74BC}"/>
                  </a:ext>
                </a:extLst>
              </p:cNvPr>
              <p:cNvSpPr/>
              <p:nvPr/>
            </p:nvSpPr>
            <p:spPr>
              <a:xfrm>
                <a:off x="2202382" y="2606225"/>
                <a:ext cx="1800000" cy="967500"/>
              </a:xfrm>
              <a:custGeom>
                <a:avLst/>
                <a:gdLst>
                  <a:gd name="connsiteX0" fmla="*/ 0 w 1800000"/>
                  <a:gd name="connsiteY0" fmla="*/ 0 h 967500"/>
                  <a:gd name="connsiteX1" fmla="*/ 1800000 w 1800000"/>
                  <a:gd name="connsiteY1" fmla="*/ 0 h 967500"/>
                  <a:gd name="connsiteX2" fmla="*/ 1800000 w 1800000"/>
                  <a:gd name="connsiteY2" fmla="*/ 967500 h 967500"/>
                  <a:gd name="connsiteX3" fmla="*/ 0 w 1800000"/>
                  <a:gd name="connsiteY3" fmla="*/ 967500 h 967500"/>
                  <a:gd name="connsiteX4" fmla="*/ 0 w 1800000"/>
                  <a:gd name="connsiteY4" fmla="*/ 0 h 9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0" h="967500">
                    <a:moveTo>
                      <a:pt x="0" y="0"/>
                    </a:moveTo>
                    <a:lnTo>
                      <a:pt x="1800000" y="0"/>
                    </a:lnTo>
                    <a:lnTo>
                      <a:pt x="1800000" y="967500"/>
                    </a:lnTo>
                    <a:lnTo>
                      <a:pt x="0" y="9675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Advertisements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02FCA9-3670-40EF-80D4-32F2F93C75BB}"/>
                </a:ext>
              </a:extLst>
            </p:cNvPr>
            <p:cNvGrpSpPr/>
            <p:nvPr/>
          </p:nvGrpSpPr>
          <p:grpSpPr>
            <a:xfrm>
              <a:off x="5196000" y="1821847"/>
              <a:ext cx="1800000" cy="2122106"/>
              <a:chOff x="4295998" y="1477016"/>
              <a:chExt cx="1800000" cy="2122106"/>
            </a:xfrm>
          </p:grpSpPr>
          <p:sp>
            <p:nvSpPr>
              <p:cNvPr id="7" name="Rectangle 6" descr="Kiosk">
                <a:extLst>
                  <a:ext uri="{FF2B5EF4-FFF2-40B4-BE49-F238E27FC236}">
                    <a16:creationId xmlns:a16="http://schemas.microsoft.com/office/drawing/2014/main" id="{C266CE57-1A27-453A-AD30-5090CE36BB9F}"/>
                  </a:ext>
                </a:extLst>
              </p:cNvPr>
              <p:cNvSpPr/>
              <p:nvPr/>
            </p:nvSpPr>
            <p:spPr>
              <a:xfrm>
                <a:off x="4786984" y="1477016"/>
                <a:ext cx="810000" cy="810000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213B4DD-8698-4EF9-95DA-353B2FD74F77}"/>
                  </a:ext>
                </a:extLst>
              </p:cNvPr>
              <p:cNvSpPr/>
              <p:nvPr/>
            </p:nvSpPr>
            <p:spPr>
              <a:xfrm>
                <a:off x="4295998" y="2631622"/>
                <a:ext cx="1800000" cy="967500"/>
              </a:xfrm>
              <a:custGeom>
                <a:avLst/>
                <a:gdLst>
                  <a:gd name="connsiteX0" fmla="*/ 0 w 1800000"/>
                  <a:gd name="connsiteY0" fmla="*/ 0 h 967500"/>
                  <a:gd name="connsiteX1" fmla="*/ 1800000 w 1800000"/>
                  <a:gd name="connsiteY1" fmla="*/ 0 h 967500"/>
                  <a:gd name="connsiteX2" fmla="*/ 1800000 w 1800000"/>
                  <a:gd name="connsiteY2" fmla="*/ 967500 h 967500"/>
                  <a:gd name="connsiteX3" fmla="*/ 0 w 1800000"/>
                  <a:gd name="connsiteY3" fmla="*/ 967500 h 967500"/>
                  <a:gd name="connsiteX4" fmla="*/ 0 w 1800000"/>
                  <a:gd name="connsiteY4" fmla="*/ 0 h 9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0" h="967500">
                    <a:moveTo>
                      <a:pt x="0" y="0"/>
                    </a:moveTo>
                    <a:lnTo>
                      <a:pt x="1800000" y="0"/>
                    </a:lnTo>
                    <a:lnTo>
                      <a:pt x="1800000" y="967500"/>
                    </a:lnTo>
                    <a:lnTo>
                      <a:pt x="0" y="9675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Partnerships with Grocers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78D896-87DF-466C-BF5C-1C627FCC3480}"/>
                </a:ext>
              </a:extLst>
            </p:cNvPr>
            <p:cNvGrpSpPr/>
            <p:nvPr/>
          </p:nvGrpSpPr>
          <p:grpSpPr>
            <a:xfrm>
              <a:off x="8694000" y="1821847"/>
              <a:ext cx="1800000" cy="2122106"/>
              <a:chOff x="6381586" y="1477016"/>
              <a:chExt cx="1800000" cy="2122106"/>
            </a:xfrm>
          </p:grpSpPr>
          <p:sp>
            <p:nvSpPr>
              <p:cNvPr id="9" name="Rectangle 8" descr="Ruble">
                <a:extLst>
                  <a:ext uri="{FF2B5EF4-FFF2-40B4-BE49-F238E27FC236}">
                    <a16:creationId xmlns:a16="http://schemas.microsoft.com/office/drawing/2014/main" id="{37FBDF91-0AA4-47FC-B968-4BC3E3C8C145}"/>
                  </a:ext>
                </a:extLst>
              </p:cNvPr>
              <p:cNvSpPr/>
              <p:nvPr/>
            </p:nvSpPr>
            <p:spPr>
              <a:xfrm>
                <a:off x="6901984" y="1477016"/>
                <a:ext cx="810000" cy="810000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59F282-AB8B-435F-AD63-3426D59B9584}"/>
                  </a:ext>
                </a:extLst>
              </p:cNvPr>
              <p:cNvSpPr/>
              <p:nvPr/>
            </p:nvSpPr>
            <p:spPr>
              <a:xfrm>
                <a:off x="6381586" y="2631622"/>
                <a:ext cx="1800000" cy="967500"/>
              </a:xfrm>
              <a:custGeom>
                <a:avLst/>
                <a:gdLst>
                  <a:gd name="connsiteX0" fmla="*/ 0 w 1800000"/>
                  <a:gd name="connsiteY0" fmla="*/ 0 h 967500"/>
                  <a:gd name="connsiteX1" fmla="*/ 1800000 w 1800000"/>
                  <a:gd name="connsiteY1" fmla="*/ 0 h 967500"/>
                  <a:gd name="connsiteX2" fmla="*/ 1800000 w 1800000"/>
                  <a:gd name="connsiteY2" fmla="*/ 967500 h 967500"/>
                  <a:gd name="connsiteX3" fmla="*/ 0 w 1800000"/>
                  <a:gd name="connsiteY3" fmla="*/ 967500 h 967500"/>
                  <a:gd name="connsiteX4" fmla="*/ 0 w 1800000"/>
                  <a:gd name="connsiteY4" fmla="*/ 0 h 9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0" h="967500">
                    <a:moveTo>
                      <a:pt x="0" y="0"/>
                    </a:moveTo>
                    <a:lnTo>
                      <a:pt x="1800000" y="0"/>
                    </a:lnTo>
                    <a:lnTo>
                      <a:pt x="1800000" y="967500"/>
                    </a:lnTo>
                    <a:lnTo>
                      <a:pt x="0" y="9675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Endorsements of Eco-Friendly Businesses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558FA0-2D41-41C0-9A24-4E82320D37E9}"/>
                </a:ext>
              </a:extLst>
            </p:cNvPr>
            <p:cNvGrpSpPr/>
            <p:nvPr/>
          </p:nvGrpSpPr>
          <p:grpSpPr>
            <a:xfrm>
              <a:off x="8694000" y="3923701"/>
              <a:ext cx="1800000" cy="1829999"/>
              <a:chOff x="7607584" y="4436124"/>
              <a:chExt cx="1800000" cy="1829999"/>
            </a:xfrm>
          </p:grpSpPr>
          <p:sp>
            <p:nvSpPr>
              <p:cNvPr id="11" name="Rectangle 10" descr="Group">
                <a:extLst>
                  <a:ext uri="{FF2B5EF4-FFF2-40B4-BE49-F238E27FC236}">
                    <a16:creationId xmlns:a16="http://schemas.microsoft.com/office/drawing/2014/main" id="{132B5479-D674-40F4-B13C-A889A0FC1896}"/>
                  </a:ext>
                </a:extLst>
              </p:cNvPr>
              <p:cNvSpPr/>
              <p:nvPr/>
            </p:nvSpPr>
            <p:spPr>
              <a:xfrm>
                <a:off x="8064480" y="4436124"/>
                <a:ext cx="810000" cy="810000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8FAF4D4-71B7-4ADC-A661-E624FDC464CA}"/>
                  </a:ext>
                </a:extLst>
              </p:cNvPr>
              <p:cNvSpPr/>
              <p:nvPr/>
            </p:nvSpPr>
            <p:spPr>
              <a:xfrm>
                <a:off x="7607584" y="5298623"/>
                <a:ext cx="1800000" cy="967500"/>
              </a:xfrm>
              <a:custGeom>
                <a:avLst/>
                <a:gdLst>
                  <a:gd name="connsiteX0" fmla="*/ 0 w 1800000"/>
                  <a:gd name="connsiteY0" fmla="*/ 0 h 967500"/>
                  <a:gd name="connsiteX1" fmla="*/ 1800000 w 1800000"/>
                  <a:gd name="connsiteY1" fmla="*/ 0 h 967500"/>
                  <a:gd name="connsiteX2" fmla="*/ 1800000 w 1800000"/>
                  <a:gd name="connsiteY2" fmla="*/ 967500 h 967500"/>
                  <a:gd name="connsiteX3" fmla="*/ 0 w 1800000"/>
                  <a:gd name="connsiteY3" fmla="*/ 967500 h 967500"/>
                  <a:gd name="connsiteX4" fmla="*/ 0 w 1800000"/>
                  <a:gd name="connsiteY4" fmla="*/ 0 h 9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0" h="967500">
                    <a:moveTo>
                      <a:pt x="0" y="0"/>
                    </a:moveTo>
                    <a:lnTo>
                      <a:pt x="1800000" y="0"/>
                    </a:lnTo>
                    <a:lnTo>
                      <a:pt x="1800000" y="967500"/>
                    </a:lnTo>
                    <a:lnTo>
                      <a:pt x="0" y="9675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/>
                  <a:t>Sense of Social Responsibility</a:t>
                </a:r>
                <a:endParaRPr lang="en-US" sz="1400" kern="12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5887DB-F60B-4D76-92A9-8DF0355AC6A5}"/>
                </a:ext>
              </a:extLst>
            </p:cNvPr>
            <p:cNvGrpSpPr/>
            <p:nvPr/>
          </p:nvGrpSpPr>
          <p:grpSpPr>
            <a:xfrm>
              <a:off x="1698000" y="3969938"/>
              <a:ext cx="1800000" cy="1737525"/>
              <a:chOff x="3211264" y="4369299"/>
              <a:chExt cx="1800000" cy="1737525"/>
            </a:xfrm>
          </p:grpSpPr>
          <p:sp>
            <p:nvSpPr>
              <p:cNvPr id="13" name="Rectangle 12" descr="Money">
                <a:extLst>
                  <a:ext uri="{FF2B5EF4-FFF2-40B4-BE49-F238E27FC236}">
                    <a16:creationId xmlns:a16="http://schemas.microsoft.com/office/drawing/2014/main" id="{57ECE5EC-139A-4604-ACC4-B4F33BB3EE22}"/>
                  </a:ext>
                </a:extLst>
              </p:cNvPr>
              <p:cNvSpPr/>
              <p:nvPr/>
            </p:nvSpPr>
            <p:spPr>
              <a:xfrm>
                <a:off x="3695228" y="4369299"/>
                <a:ext cx="810000" cy="810000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72241F8-4F8A-4286-BB3D-F1B06920D12A}"/>
                  </a:ext>
                </a:extLst>
              </p:cNvPr>
              <p:cNvSpPr/>
              <p:nvPr/>
            </p:nvSpPr>
            <p:spPr>
              <a:xfrm>
                <a:off x="3211264" y="5139324"/>
                <a:ext cx="1800000" cy="967500"/>
              </a:xfrm>
              <a:custGeom>
                <a:avLst/>
                <a:gdLst>
                  <a:gd name="connsiteX0" fmla="*/ 0 w 1800000"/>
                  <a:gd name="connsiteY0" fmla="*/ 0 h 967500"/>
                  <a:gd name="connsiteX1" fmla="*/ 1800000 w 1800000"/>
                  <a:gd name="connsiteY1" fmla="*/ 0 h 967500"/>
                  <a:gd name="connsiteX2" fmla="*/ 1800000 w 1800000"/>
                  <a:gd name="connsiteY2" fmla="*/ 967500 h 967500"/>
                  <a:gd name="connsiteX3" fmla="*/ 0 w 1800000"/>
                  <a:gd name="connsiteY3" fmla="*/ 967500 h 967500"/>
                  <a:gd name="connsiteX4" fmla="*/ 0 w 1800000"/>
                  <a:gd name="connsiteY4" fmla="*/ 0 h 9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0" h="967500">
                    <a:moveTo>
                      <a:pt x="0" y="0"/>
                    </a:moveTo>
                    <a:lnTo>
                      <a:pt x="1800000" y="0"/>
                    </a:lnTo>
                    <a:lnTo>
                      <a:pt x="1800000" y="967500"/>
                    </a:lnTo>
                    <a:lnTo>
                      <a:pt x="0" y="9675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7112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/>
                  <a:t>Premium Subscription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E13005-FDE8-49A5-A61B-2CB64EA32958}"/>
                </a:ext>
              </a:extLst>
            </p:cNvPr>
            <p:cNvGrpSpPr/>
            <p:nvPr/>
          </p:nvGrpSpPr>
          <p:grpSpPr>
            <a:xfrm>
              <a:off x="5196000" y="3927667"/>
              <a:ext cx="1800000" cy="1822067"/>
              <a:chOff x="5322142" y="4399058"/>
              <a:chExt cx="1800000" cy="1822067"/>
            </a:xfrm>
          </p:grpSpPr>
          <p:sp>
            <p:nvSpPr>
              <p:cNvPr id="15" name="Rectangle 14" descr="Dollar">
                <a:extLst>
                  <a:ext uri="{FF2B5EF4-FFF2-40B4-BE49-F238E27FC236}">
                    <a16:creationId xmlns:a16="http://schemas.microsoft.com/office/drawing/2014/main" id="{614AE78A-319A-464C-A5FB-BFA8A5DE747D}"/>
                  </a:ext>
                </a:extLst>
              </p:cNvPr>
              <p:cNvSpPr/>
              <p:nvPr/>
            </p:nvSpPr>
            <p:spPr>
              <a:xfrm>
                <a:off x="5791614" y="4399058"/>
                <a:ext cx="810000" cy="810000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268C4A4-DEB9-4296-A481-8B577B7CB691}"/>
                  </a:ext>
                </a:extLst>
              </p:cNvPr>
              <p:cNvSpPr/>
              <p:nvPr/>
            </p:nvSpPr>
            <p:spPr>
              <a:xfrm>
                <a:off x="5322142" y="5253625"/>
                <a:ext cx="1800000" cy="967500"/>
              </a:xfrm>
              <a:custGeom>
                <a:avLst/>
                <a:gdLst>
                  <a:gd name="connsiteX0" fmla="*/ 0 w 1800000"/>
                  <a:gd name="connsiteY0" fmla="*/ 0 h 967500"/>
                  <a:gd name="connsiteX1" fmla="*/ 1800000 w 1800000"/>
                  <a:gd name="connsiteY1" fmla="*/ 0 h 967500"/>
                  <a:gd name="connsiteX2" fmla="*/ 1800000 w 1800000"/>
                  <a:gd name="connsiteY2" fmla="*/ 967500 h 967500"/>
                  <a:gd name="connsiteX3" fmla="*/ 0 w 1800000"/>
                  <a:gd name="connsiteY3" fmla="*/ 967500 h 967500"/>
                  <a:gd name="connsiteX4" fmla="*/ 0 w 1800000"/>
                  <a:gd name="connsiteY4" fmla="*/ 0 h 9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0" h="967500">
                    <a:moveTo>
                      <a:pt x="0" y="0"/>
                    </a:moveTo>
                    <a:lnTo>
                      <a:pt x="1800000" y="0"/>
                    </a:lnTo>
                    <a:lnTo>
                      <a:pt x="1800000" y="967500"/>
                    </a:lnTo>
                    <a:lnTo>
                      <a:pt x="0" y="9675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Low Operation Costs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04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5BBE9-4064-4D10-B5F9-AE767816B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Operations</a:t>
            </a:r>
            <a:endParaRPr lang="zh-CN" alt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1B2C396D-18D7-4BC0-BE49-9371BB2FAD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82658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325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9">
      <a:dk1>
        <a:srgbClr val="1995AD"/>
      </a:dk1>
      <a:lt1>
        <a:srgbClr val="F1F1F2"/>
      </a:lt1>
      <a:dk2>
        <a:srgbClr val="306D7E"/>
      </a:dk2>
      <a:lt2>
        <a:srgbClr val="BCBABE"/>
      </a:lt2>
      <a:accent1>
        <a:srgbClr val="A1D6E2"/>
      </a:accent1>
      <a:accent2>
        <a:srgbClr val="EE9F9F"/>
      </a:accent2>
      <a:accent3>
        <a:srgbClr val="CB89DF"/>
      </a:accent3>
      <a:accent4>
        <a:srgbClr val="39C5BB"/>
      </a:accent4>
      <a:accent5>
        <a:srgbClr val="A1C6E7"/>
      </a:accent5>
      <a:accent6>
        <a:srgbClr val="18C9DC"/>
      </a:accent6>
      <a:hlink>
        <a:srgbClr val="F4EE00"/>
      </a:hlink>
      <a:folHlink>
        <a:srgbClr val="25BF2C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125</Words>
  <Application>Microsoft Office PowerPoint</Application>
  <PresentationFormat>宽屏</PresentationFormat>
  <Paragraphs>58</Paragraphs>
  <Slides>14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ITC Avant Garde Std Bk</vt:lpstr>
      <vt:lpstr>ITC Avant Garde Std XLt</vt:lpstr>
      <vt:lpstr>Office 主题​​</vt:lpstr>
      <vt:lpstr>How might we help Canadians impactfully reduce waste？</vt:lpstr>
      <vt:lpstr>The Problem</vt:lpstr>
      <vt:lpstr>PowerPoint 演示文稿</vt:lpstr>
      <vt:lpstr>Our Solution</vt:lpstr>
      <vt:lpstr>PowerPoint 演示文稿</vt:lpstr>
      <vt:lpstr>PowerPoint 演示文稿</vt:lpstr>
      <vt:lpstr>Promotion</vt:lpstr>
      <vt:lpstr>Financial Plan</vt:lpstr>
      <vt:lpstr>Operations</vt:lpstr>
      <vt:lpstr>Future Planning</vt:lpstr>
      <vt:lpstr>Competitors</vt:lpstr>
      <vt:lpstr>Human Resources </vt:lpstr>
      <vt:lpstr>Our Team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CHAI3</dc:creator>
  <cp:lastModifiedBy>LEO CHAI3</cp:lastModifiedBy>
  <cp:revision>13</cp:revision>
  <dcterms:created xsi:type="dcterms:W3CDTF">2019-07-20T18:02:09Z</dcterms:created>
  <dcterms:modified xsi:type="dcterms:W3CDTF">2019-07-21T17:26:59Z</dcterms:modified>
</cp:coreProperties>
</file>